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56" r:id="rId3"/>
    <p:sldId id="257" r:id="rId4"/>
    <p:sldId id="303" r:id="rId5"/>
    <p:sldId id="327" r:id="rId6"/>
    <p:sldId id="320" r:id="rId7"/>
    <p:sldId id="315" r:id="rId8"/>
    <p:sldId id="331" r:id="rId9"/>
    <p:sldId id="329" r:id="rId10"/>
    <p:sldId id="33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430"/>
    <a:srgbClr val="EF8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85058-D7ED-CE40-A69C-B3EC1E37FED2}" v="3" dt="2023-11-27T14:56:57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7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örn Einarsson" userId="69759922-8ca1-4ac3-bdae-1c4b3db20a6a" providerId="ADAL" clId="{1BF85058-D7ED-CE40-A69C-B3EC1E37FED2}"/>
    <pc:docChg chg="undo custSel modSld">
      <pc:chgData name="Björn Einarsson" userId="69759922-8ca1-4ac3-bdae-1c4b3db20a6a" providerId="ADAL" clId="{1BF85058-D7ED-CE40-A69C-B3EC1E37FED2}" dt="2023-11-27T14:56:57.565" v="51" actId="14826"/>
      <pc:docMkLst>
        <pc:docMk/>
      </pc:docMkLst>
      <pc:sldChg chg="modSp mod">
        <pc:chgData name="Björn Einarsson" userId="69759922-8ca1-4ac3-bdae-1c4b3db20a6a" providerId="ADAL" clId="{1BF85058-D7ED-CE40-A69C-B3EC1E37FED2}" dt="2023-11-27T14:47:32.622" v="1" actId="20577"/>
        <pc:sldMkLst>
          <pc:docMk/>
          <pc:sldMk cId="1335817170" sldId="256"/>
        </pc:sldMkLst>
        <pc:spChg chg="mod">
          <ac:chgData name="Björn Einarsson" userId="69759922-8ca1-4ac3-bdae-1c4b3db20a6a" providerId="ADAL" clId="{1BF85058-D7ED-CE40-A69C-B3EC1E37FED2}" dt="2023-11-27T14:47:32.622" v="1" actId="20577"/>
          <ac:spMkLst>
            <pc:docMk/>
            <pc:sldMk cId="1335817170" sldId="256"/>
            <ac:spMk id="3" creationId="{11811C30-7D34-4557-92AB-D35604CD564E}"/>
          </ac:spMkLst>
        </pc:spChg>
      </pc:sldChg>
      <pc:sldChg chg="modSp mod">
        <pc:chgData name="Björn Einarsson" userId="69759922-8ca1-4ac3-bdae-1c4b3db20a6a" providerId="ADAL" clId="{1BF85058-D7ED-CE40-A69C-B3EC1E37FED2}" dt="2023-11-27T14:49:06.306" v="33" actId="2711"/>
        <pc:sldMkLst>
          <pc:docMk/>
          <pc:sldMk cId="3759880447" sldId="257"/>
        </pc:sldMkLst>
        <pc:spChg chg="mod">
          <ac:chgData name="Björn Einarsson" userId="69759922-8ca1-4ac3-bdae-1c4b3db20a6a" providerId="ADAL" clId="{1BF85058-D7ED-CE40-A69C-B3EC1E37FED2}" dt="2023-11-27T14:48:06.669" v="25" actId="20577"/>
          <ac:spMkLst>
            <pc:docMk/>
            <pc:sldMk cId="3759880447" sldId="257"/>
            <ac:spMk id="2" creationId="{52C02724-F518-4353-8C44-7CA9E0DC8182}"/>
          </ac:spMkLst>
        </pc:spChg>
        <pc:spChg chg="mod">
          <ac:chgData name="Björn Einarsson" userId="69759922-8ca1-4ac3-bdae-1c4b3db20a6a" providerId="ADAL" clId="{1BF85058-D7ED-CE40-A69C-B3EC1E37FED2}" dt="2023-11-27T14:48:22.301" v="28" actId="1076"/>
          <ac:spMkLst>
            <pc:docMk/>
            <pc:sldMk cId="3759880447" sldId="257"/>
            <ac:spMk id="5" creationId="{35A210C8-A5A5-D042-BA5F-1332FAB0D068}"/>
          </ac:spMkLst>
        </pc:spChg>
        <pc:spChg chg="mod">
          <ac:chgData name="Björn Einarsson" userId="69759922-8ca1-4ac3-bdae-1c4b3db20a6a" providerId="ADAL" clId="{1BF85058-D7ED-CE40-A69C-B3EC1E37FED2}" dt="2023-11-27T14:49:06.306" v="33" actId="2711"/>
          <ac:spMkLst>
            <pc:docMk/>
            <pc:sldMk cId="3759880447" sldId="257"/>
            <ac:spMk id="11" creationId="{00000000-0000-0000-0000-000000000000}"/>
          </ac:spMkLst>
        </pc:spChg>
        <pc:spChg chg="mod">
          <ac:chgData name="Björn Einarsson" userId="69759922-8ca1-4ac3-bdae-1c4b3db20a6a" providerId="ADAL" clId="{1BF85058-D7ED-CE40-A69C-B3EC1E37FED2}" dt="2023-11-27T14:48:50.916" v="31" actId="2711"/>
          <ac:spMkLst>
            <pc:docMk/>
            <pc:sldMk cId="3759880447" sldId="257"/>
            <ac:spMk id="12" creationId="{00000000-0000-0000-0000-000000000000}"/>
          </ac:spMkLst>
        </pc:spChg>
        <pc:spChg chg="mod">
          <ac:chgData name="Björn Einarsson" userId="69759922-8ca1-4ac3-bdae-1c4b3db20a6a" providerId="ADAL" clId="{1BF85058-D7ED-CE40-A69C-B3EC1E37FED2}" dt="2023-11-27T14:48:58.206" v="32" actId="2711"/>
          <ac:spMkLst>
            <pc:docMk/>
            <pc:sldMk cId="3759880447" sldId="257"/>
            <ac:spMk id="13" creationId="{00000000-0000-0000-0000-000000000000}"/>
          </ac:spMkLst>
        </pc:spChg>
        <pc:spChg chg="mod">
          <ac:chgData name="Björn Einarsson" userId="69759922-8ca1-4ac3-bdae-1c4b3db20a6a" providerId="ADAL" clId="{1BF85058-D7ED-CE40-A69C-B3EC1E37FED2}" dt="2023-11-27T14:48:36.989" v="29" actId="2711"/>
          <ac:spMkLst>
            <pc:docMk/>
            <pc:sldMk cId="3759880447" sldId="257"/>
            <ac:spMk id="14" creationId="{00000000-0000-0000-0000-000000000000}"/>
          </ac:spMkLst>
        </pc:spChg>
      </pc:sldChg>
      <pc:sldChg chg="modSp mod">
        <pc:chgData name="Björn Einarsson" userId="69759922-8ca1-4ac3-bdae-1c4b3db20a6a" providerId="ADAL" clId="{1BF85058-D7ED-CE40-A69C-B3EC1E37FED2}" dt="2023-11-27T14:52:29.499" v="48" actId="14826"/>
        <pc:sldMkLst>
          <pc:docMk/>
          <pc:sldMk cId="1966100780" sldId="303"/>
        </pc:sldMkLst>
        <pc:spChg chg="mod">
          <ac:chgData name="Björn Einarsson" userId="69759922-8ca1-4ac3-bdae-1c4b3db20a6a" providerId="ADAL" clId="{1BF85058-D7ED-CE40-A69C-B3EC1E37FED2}" dt="2023-11-27T14:49:24.520" v="38" actId="20577"/>
          <ac:spMkLst>
            <pc:docMk/>
            <pc:sldMk cId="1966100780" sldId="303"/>
            <ac:spMk id="7" creationId="{0E1C1F61-0749-4C0D-B1BF-36419A2FD5C1}"/>
          </ac:spMkLst>
        </pc:spChg>
        <pc:picChg chg="mod">
          <ac:chgData name="Björn Einarsson" userId="69759922-8ca1-4ac3-bdae-1c4b3db20a6a" providerId="ADAL" clId="{1BF85058-D7ED-CE40-A69C-B3EC1E37FED2}" dt="2023-11-27T14:52:29.499" v="48" actId="14826"/>
          <ac:picMkLst>
            <pc:docMk/>
            <pc:sldMk cId="1966100780" sldId="303"/>
            <ac:picMk id="5" creationId="{0EF4AA10-F8F6-F442-AB4F-DE16DD1A0C58}"/>
          </ac:picMkLst>
        </pc:picChg>
      </pc:sldChg>
      <pc:sldChg chg="modSp mod">
        <pc:chgData name="Björn Einarsson" userId="69759922-8ca1-4ac3-bdae-1c4b3db20a6a" providerId="ADAL" clId="{1BF85058-D7ED-CE40-A69C-B3EC1E37FED2}" dt="2023-11-27T14:51:17.317" v="47" actId="14826"/>
        <pc:sldMkLst>
          <pc:docMk/>
          <pc:sldMk cId="1847726379" sldId="320"/>
        </pc:sldMkLst>
        <pc:picChg chg="mod">
          <ac:chgData name="Björn Einarsson" userId="69759922-8ca1-4ac3-bdae-1c4b3db20a6a" providerId="ADAL" clId="{1BF85058-D7ED-CE40-A69C-B3EC1E37FED2}" dt="2023-11-27T14:51:17.317" v="47" actId="14826"/>
          <ac:picMkLst>
            <pc:docMk/>
            <pc:sldMk cId="1847726379" sldId="320"/>
            <ac:picMk id="14" creationId="{E25BCEA0-D842-B549-A723-CA881D471390}"/>
          </ac:picMkLst>
        </pc:picChg>
      </pc:sldChg>
      <pc:sldChg chg="modSp mod">
        <pc:chgData name="Björn Einarsson" userId="69759922-8ca1-4ac3-bdae-1c4b3db20a6a" providerId="ADAL" clId="{1BF85058-D7ED-CE40-A69C-B3EC1E37FED2}" dt="2023-11-27T14:56:57.565" v="51" actId="14826"/>
        <pc:sldMkLst>
          <pc:docMk/>
          <pc:sldMk cId="132136750" sldId="327"/>
        </pc:sldMkLst>
        <pc:spChg chg="mod">
          <ac:chgData name="Björn Einarsson" userId="69759922-8ca1-4ac3-bdae-1c4b3db20a6a" providerId="ADAL" clId="{1BF85058-D7ED-CE40-A69C-B3EC1E37FED2}" dt="2023-11-27T14:49:35.950" v="42" actId="20577"/>
          <ac:spMkLst>
            <pc:docMk/>
            <pc:sldMk cId="132136750" sldId="327"/>
            <ac:spMk id="4" creationId="{EBDC02D9-52F5-A0F4-5560-C6E4B08F3681}"/>
          </ac:spMkLst>
        </pc:spChg>
        <pc:picChg chg="mod">
          <ac:chgData name="Björn Einarsson" userId="69759922-8ca1-4ac3-bdae-1c4b3db20a6a" providerId="ADAL" clId="{1BF85058-D7ED-CE40-A69C-B3EC1E37FED2}" dt="2023-11-27T14:56:57.565" v="51" actId="14826"/>
          <ac:picMkLst>
            <pc:docMk/>
            <pc:sldMk cId="132136750" sldId="327"/>
            <ac:picMk id="9" creationId="{3B99BC23-B48D-E146-8420-7BBFFB86AE1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46167-08A7-4399-9B41-77188D4C598E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BF19C-C7C5-46EF-A614-D8F995AE20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42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6DCC5-5275-4E29-B613-E94EF7B87516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53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6DCC5-5275-4E29-B613-E94EF7B8751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8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6DCC5-5275-4E29-B613-E94EF7B87516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939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2ADD6A-2EA6-4F85-9492-F37E5549E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1BEE672-5BCF-49FC-AFCE-BD042AE97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E3E20B-AB63-4280-BCC0-50A40503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8991C9-DCA5-4AF1-871F-B48B108A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3E14FB-B4BC-4F07-99C3-016FF43F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62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67E36-8016-4312-9AD2-1FD4C939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3FD0266-1516-4FA5-A409-94C675EB9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F2BB64-C41D-4B65-99DC-0FAE1E93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6F08DE-A216-4107-BE69-B256119A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E6C141-2B53-4A78-B4FE-746EA6D8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619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D6B5C2D-33A7-4FFA-8D19-EFF8C53B0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1360403-7DD2-4134-85E5-1181ABD9B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35B4B9-B0F5-4A51-B0BE-628804C5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BA624E-957F-435B-AAC9-3E8B5B7C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78A0E4-BD56-47A3-B686-B037E567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01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7A9477-350C-43B8-8EC6-74B9AACD6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1AAC41-12C5-4CE7-8D98-5697D55CC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74BD5B-021D-4D70-A2B3-B282ECFB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C57D5-EE6F-4B20-A6E0-2A328893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0447F8-2B48-45AF-8D4F-ADF17D69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92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4C4552-C614-4B46-8353-2F91840F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E0E2C9-89C8-4E5B-AF63-D659AA798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6F71A3-70BB-447E-B8FD-A16132E8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252B8E-B10A-49E7-A282-094C5927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D6E942-A3D7-4646-ACEC-7C2B23BD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7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F11B74-6A7D-4621-8504-AB2A0BF4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E1FDAD-9FE3-4F73-A94E-E51FDB874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C9E918-BC4C-404C-84B5-B80C76650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AF7BD0-8175-47ED-9883-18423CE2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F0505B-88C6-418C-82C1-9BEC8E5A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36ADFF-E1F8-454A-BDCD-ADA65EAE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208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0C76C8-9078-42DD-9F97-DBFE3F37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D55052A-DA7A-4FF4-8588-744B3D9D5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8CB09B3-39A5-4B25-B8F8-A1F1B1592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296B372-DCCF-4CF5-B594-3C703660D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48CE0E9-F6B0-4E2C-B195-4C59C4A89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1B988B3-62D8-46DE-89E6-086F64A8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FACFB99-40E9-4E0D-A37C-C0D93BEB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BC41636-838A-4F2E-9D64-689FCF85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85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0E6D12-7210-45DB-8794-84FBF40D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D8E031D-E3F1-4B83-8936-D6DDC09E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7F816B3-60CE-4C94-ABC7-BD4C186A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759FE0-DADE-4F65-908F-C0B329E9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22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4965505-30BF-4934-BD48-FB8D940F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1F24691-0F24-41BC-80B7-515AE34E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F90C47-0820-4870-9441-B48DB204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67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492BA1-EF85-4030-A207-D946F969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97EA9E-1210-4509-B5D2-A7D5EC705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6D921A3-109B-4ED9-A892-E4E6E3E36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8DDAB64-1C63-45A7-91B8-77E04418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56B9FA-1D5F-42E3-A404-9641B1CB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6704B01-2CBB-4A49-A3EA-D96D2E09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16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D6AA4A-D3D5-41FC-A304-6A5C0C5C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1794B54-208D-450D-B454-825FC21F9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D36504-7273-49BE-99B1-FAD21BC9D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A2A6B9-D485-4F16-B8BB-FF1D5664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F007-7EBB-4DAD-B412-B7C3E0865FA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295E687-BE2B-43E1-84A3-34125450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641FC5B-7379-4DF0-88A2-18D05A88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998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98FE85C-6047-4BCF-ABCE-2CC8ACF1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B97464-95BF-4304-BDA2-DD99D468F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00908D-D7D6-4C43-93A5-7F0652B8B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F007-7EBB-4DAD-B412-B7C3E0865FA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01C870-9F6B-486E-9CD2-985EC57E8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7A3D73-0594-4D72-8C05-F1C0F67EB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3987-B67F-423C-81E7-5F475BB85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71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dytt.no" TargetMode="Externa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13.emf"/><Relationship Id="rId21" Type="http://schemas.openxmlformats.org/officeDocument/2006/relationships/image" Target="../media/image9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3.jp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832" y="2646153"/>
            <a:ext cx="3024336" cy="15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6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utfällning, snö, natur, bubbla&#10;&#10;Automatiskt genererad beskrivning">
            <a:extLst>
              <a:ext uri="{FF2B5EF4-FFF2-40B4-BE49-F238E27FC236}">
                <a16:creationId xmlns:a16="http://schemas.microsoft.com/office/drawing/2014/main" id="{AF0129A0-7673-CA4D-BD3F-26510C4AB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8024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E4AF9C2-0887-2E4B-BA3B-530C731A3E4E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38000">
                <a:srgbClr val="202430">
                  <a:alpha val="95000"/>
                </a:srgbClr>
              </a:gs>
              <a:gs pos="85000">
                <a:srgbClr val="202430">
                  <a:alpha val="2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FC96C042-0F29-BC4A-808D-B287B357B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896" y="181926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BB846280-F4F9-668C-53C3-EC0298FE5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3792" y="1030343"/>
            <a:ext cx="3024336" cy="3024336"/>
          </a:xfrm>
          <a:prstGeom prst="rect">
            <a:avLst/>
          </a:prstGeom>
        </p:spPr>
      </p:pic>
      <p:sp>
        <p:nvSpPr>
          <p:cNvPr id="18" name="TekstSylinder 4">
            <a:extLst>
              <a:ext uri="{FF2B5EF4-FFF2-40B4-BE49-F238E27FC236}">
                <a16:creationId xmlns:a16="http://schemas.microsoft.com/office/drawing/2014/main" id="{99F519CB-44E1-A148-AE9E-81F1E1706F19}"/>
              </a:ext>
            </a:extLst>
          </p:cNvPr>
          <p:cNvSpPr txBox="1"/>
          <p:nvPr/>
        </p:nvSpPr>
        <p:spPr>
          <a:xfrm>
            <a:off x="609600" y="1845129"/>
            <a:ext cx="5589814" cy="1730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Dytts kundeservice er åpen hverdager mellom 8-16. Send oss en mail på 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info@dytt.no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 så svarer vi deg raskt!</a:t>
            </a:r>
          </a:p>
          <a:p>
            <a:pPr>
              <a:lnSpc>
                <a:spcPct val="120000"/>
              </a:lnSpc>
            </a:pPr>
            <a:endParaRPr lang="nb-NO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20000"/>
              </a:lnSpc>
            </a:pPr>
            <a:endParaRPr lang="nb-NO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DDE68893-79E7-5748-80C6-009EE6C97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57051"/>
            <a:ext cx="11582400" cy="660549"/>
          </a:xfrm>
        </p:spPr>
        <p:txBody>
          <a:bodyPr>
            <a:normAutofit/>
          </a:bodyPr>
          <a:lstStyle/>
          <a:p>
            <a:pPr algn="l"/>
            <a:r>
              <a:rPr lang="nb-NO" sz="3600" b="1" dirty="0">
                <a:solidFill>
                  <a:schemeClr val="bg1">
                    <a:lumMod val="95000"/>
                  </a:schemeClr>
                </a:solidFill>
                <a:latin typeface="Filson Soft Regular" pitchFamily="2" charset="77"/>
                <a:cs typeface="Helvetica Fet"/>
              </a:rPr>
              <a:t>Kundeservice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A16803E9-16CF-AA40-88E1-F4D2560C4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4627" y="5827657"/>
            <a:ext cx="2279060" cy="7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0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himmel, klädsel, Människoansikte, utomhus&#10;&#10;Automatiskt genererad beskrivning">
            <a:extLst>
              <a:ext uri="{FF2B5EF4-FFF2-40B4-BE49-F238E27FC236}">
                <a16:creationId xmlns:a16="http://schemas.microsoft.com/office/drawing/2014/main" id="{579052BE-18BE-0046-A50E-1334BC44E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2C02724-F518-4353-8C44-7CA9E0DC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271" y="1147763"/>
            <a:ext cx="9144000" cy="996893"/>
          </a:xfrm>
        </p:spPr>
        <p:txBody>
          <a:bodyPr>
            <a:normAutofit fontScale="90000"/>
          </a:bodyPr>
          <a:lstStyle/>
          <a:p>
            <a:pPr algn="l"/>
            <a:r>
              <a:rPr lang="nb-NO" sz="3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ilson Soft Regular" pitchFamily="2" charset="77"/>
                <a:cs typeface="Helvetica "/>
              </a:rPr>
              <a:t>Kom i form og ha det   </a:t>
            </a:r>
            <a:b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  <a:latin typeface="Filson Soft Regular" pitchFamily="2" charset="77"/>
                <a:cs typeface="Helvetica "/>
              </a:rPr>
            </a:br>
            <a:r>
              <a:rPr lang="nb-NO" sz="73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 Soft" pitchFamily="2" charset="77"/>
                <a:cs typeface="Helvetica "/>
              </a:rPr>
              <a:t>Gøy sammen!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1811C30-7D34-4557-92AB-D35604CD5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271" y="2060091"/>
            <a:ext cx="9144000" cy="1047964"/>
          </a:xfrm>
        </p:spPr>
        <p:txBody>
          <a:bodyPr>
            <a:normAutofit/>
          </a:bodyPr>
          <a:lstStyle/>
          <a:p>
            <a:pPr algn="l"/>
            <a:r>
              <a:rPr lang="nb-N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ilson Soft Regular" pitchFamily="2" charset="77"/>
                <a:cs typeface="Helvetica bold"/>
              </a:rPr>
              <a:t>Få en kickstart på det nye året </a:t>
            </a:r>
          </a:p>
          <a:p>
            <a:pPr algn="l"/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 Soft Regular" pitchFamily="2" charset="77"/>
                <a:cs typeface="Helvetica Light"/>
              </a:rPr>
              <a:t>8.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ilson Soft Regular" pitchFamily="2" charset="77"/>
                <a:cs typeface="Helvetica Light"/>
              </a:rPr>
              <a:t>februar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 Soft Regular" pitchFamily="2" charset="77"/>
                <a:cs typeface="Helvetica Light"/>
              </a:rPr>
              <a:t> – 13. mars</a:t>
            </a:r>
            <a:endParaRPr lang="nb-NO" sz="2700" dirty="0">
              <a:solidFill>
                <a:schemeClr val="tx1">
                  <a:lumMod val="75000"/>
                  <a:lumOff val="25000"/>
                </a:schemeClr>
              </a:solidFill>
              <a:latin typeface="Filson Soft Regular" pitchFamily="2" charset="77"/>
              <a:cs typeface="Helvetica Light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763000" y="592667"/>
            <a:ext cx="2971800" cy="29718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</a:t>
            </a:r>
          </a:p>
        </p:txBody>
      </p:sp>
      <p:sp>
        <p:nvSpPr>
          <p:cNvPr id="13" name="Ellips 12"/>
          <p:cNvSpPr/>
          <p:nvPr/>
        </p:nvSpPr>
        <p:spPr>
          <a:xfrm>
            <a:off x="9263260" y="672193"/>
            <a:ext cx="2209799" cy="22097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Filson Soft Regular" pitchFamily="2" charset="77"/>
              </a:rPr>
              <a:t>Når</a:t>
            </a:r>
            <a:r>
              <a:rPr lang="en-US" dirty="0">
                <a:solidFill>
                  <a:schemeClr val="bg1"/>
                </a:solidFill>
                <a:latin typeface="Filson Soft Regular" pitchFamily="2" charset="77"/>
              </a:rPr>
              <a:t> du </a:t>
            </a:r>
            <a:r>
              <a:rPr lang="en-US" dirty="0" err="1">
                <a:solidFill>
                  <a:schemeClr val="bg1"/>
                </a:solidFill>
                <a:latin typeface="Filson Soft Regular" pitchFamily="2" charset="77"/>
              </a:rPr>
              <a:t>Nordpolen</a:t>
            </a:r>
            <a:r>
              <a:rPr lang="en-US" dirty="0">
                <a:solidFill>
                  <a:schemeClr val="bg1"/>
                </a:solidFill>
                <a:latin typeface="Filson Soft Regular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ilson Soft Regular" pitchFamily="2" charset="77"/>
              </a:rPr>
              <a:t>på</a:t>
            </a:r>
            <a:r>
              <a:rPr lang="en-US" dirty="0">
                <a:solidFill>
                  <a:schemeClr val="bg1"/>
                </a:solidFill>
                <a:latin typeface="Filson Soft Regular" pitchFamily="2" charset="77"/>
              </a:rPr>
              <a:t> 5 </a:t>
            </a:r>
            <a:r>
              <a:rPr lang="en-US" dirty="0" err="1">
                <a:solidFill>
                  <a:schemeClr val="bg1"/>
                </a:solidFill>
                <a:latin typeface="Filson Soft Regular" pitchFamily="2" charset="77"/>
              </a:rPr>
              <a:t>uker</a:t>
            </a:r>
            <a:r>
              <a:rPr lang="en-US" dirty="0">
                <a:solidFill>
                  <a:schemeClr val="bg1"/>
                </a:solidFill>
                <a:latin typeface="Filson Soft Regular" pitchFamily="2" charset="77"/>
              </a:rPr>
              <a:t>?</a:t>
            </a:r>
            <a:endParaRPr lang="sv-SE" dirty="0">
              <a:solidFill>
                <a:schemeClr val="bg1"/>
              </a:solidFill>
              <a:latin typeface="Filson Soft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3581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utfällning, snö, natur, bubbla&#10;&#10;Automatiskt genererad beskrivning">
            <a:extLst>
              <a:ext uri="{FF2B5EF4-FFF2-40B4-BE49-F238E27FC236}">
                <a16:creationId xmlns:a16="http://schemas.microsoft.com/office/drawing/2014/main" id="{9CDBAB2B-4C8C-9F42-A157-C039E3B08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8024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5A210C8-A5A5-D042-BA5F-1332FAB0D068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38000">
                <a:srgbClr val="202430">
                  <a:alpha val="95000"/>
                </a:srgbClr>
              </a:gs>
              <a:gs pos="85000">
                <a:srgbClr val="202430">
                  <a:alpha val="2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C02724-F518-4353-8C44-7CA9E0DC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57051"/>
            <a:ext cx="11582400" cy="660549"/>
          </a:xfrm>
        </p:spPr>
        <p:txBody>
          <a:bodyPr>
            <a:normAutofit fontScale="90000"/>
          </a:bodyPr>
          <a:lstStyle/>
          <a:p>
            <a:pPr algn="l"/>
            <a:br>
              <a:rPr lang="nb-NO" sz="3600" b="1" dirty="0">
                <a:solidFill>
                  <a:schemeClr val="bg1">
                    <a:lumMod val="95000"/>
                  </a:schemeClr>
                </a:solidFill>
                <a:latin typeface="Filson Soft Regular" pitchFamily="2" charset="77"/>
                <a:cs typeface="Helvetica Fet"/>
              </a:rPr>
            </a:br>
            <a:r>
              <a:rPr lang="nb-NO" sz="3600" b="1" dirty="0">
                <a:solidFill>
                  <a:schemeClr val="bg1">
                    <a:lumMod val="95000"/>
                  </a:schemeClr>
                </a:solidFill>
                <a:latin typeface="Filson Soft Regular" pitchFamily="2" charset="77"/>
                <a:cs typeface="Helvetica Fet"/>
              </a:rPr>
              <a:t>Slik fungerer det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061196" y="2651404"/>
            <a:ext cx="256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Alle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når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frem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til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målet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 tide er med i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trekningen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av premier!</a:t>
            </a:r>
            <a:endParaRPr lang="sv-SE" sz="16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6102096" y="2651404"/>
            <a:ext cx="256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Alle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aktiviteter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teller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og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omregnes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til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skritt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nb-NO" sz="16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3142996" y="2651404"/>
            <a:ext cx="256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Sammen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skal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holde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snitt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på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10 000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skritt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om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dagen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nb-NO" sz="16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189091" y="2651404"/>
            <a:ext cx="256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Dann lag på 2-8 personer.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AE577C-6C9C-EC47-83FB-0A5CD61F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6" y="182980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69D2FC3-8C4E-0044-B952-841F92DB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796" y="180440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2042192-E46E-4D43-B32B-567E59B51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896" y="181926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A03DBEC4-BDB1-CD4B-A912-8B6C1ACF2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5696" y="173293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8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utfällning, snö, natur, bubbla&#10;&#10;Automatiskt genererad beskrivning">
            <a:extLst>
              <a:ext uri="{FF2B5EF4-FFF2-40B4-BE49-F238E27FC236}">
                <a16:creationId xmlns:a16="http://schemas.microsoft.com/office/drawing/2014/main" id="{AFC511EE-96C3-D140-991C-C52A63CACA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8024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F4B3913-4B11-1F45-AA0A-87685A37B5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8000">
                <a:srgbClr val="202430">
                  <a:alpha val="95000"/>
                </a:srgbClr>
              </a:gs>
              <a:gs pos="85000">
                <a:srgbClr val="202430">
                  <a:alpha val="2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SzPct val="118000"/>
              <a:buNone/>
            </a:pPr>
            <a:endParaRPr lang="nb-NO" sz="27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  <a:buSzPct val="118000"/>
              <a:buBlip>
                <a:blip r:embed="rId4"/>
              </a:buBlip>
            </a:pPr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  <a:buSzPct val="118000"/>
              <a:buBlip>
                <a:blip r:embed="rId4"/>
              </a:buBlip>
            </a:pPr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E1C1F61-0749-4C0D-B1BF-36419A2FD5C1}"/>
              </a:ext>
            </a:extLst>
          </p:cNvPr>
          <p:cNvSpPr txBox="1"/>
          <p:nvPr/>
        </p:nvSpPr>
        <p:spPr>
          <a:xfrm>
            <a:off x="609600" y="1484784"/>
            <a:ext cx="6211330" cy="1542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Skrittene fanges automatisk opp av Dyttappen og registreres inn i kampanjen. Du kan også integrere din favoritt-skritteller, eller registrere manuelt. </a:t>
            </a:r>
          </a:p>
          <a:p>
            <a:pPr>
              <a:lnSpc>
                <a:spcPct val="120000"/>
              </a:lnSpc>
            </a:pPr>
            <a:endParaRPr lang="nb-NO" sz="1600" dirty="0">
              <a:solidFill>
                <a:schemeClr val="bg1">
                  <a:lumMod val="95000"/>
                </a:schemeClr>
              </a:solidFill>
              <a:latin typeface="Helvetica Light"/>
              <a:cs typeface="Helvetica Light"/>
            </a:endParaRPr>
          </a:p>
          <a:p>
            <a:pPr>
              <a:lnSpc>
                <a:spcPct val="120000"/>
              </a:lnSpc>
            </a:pP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Dytt-appen henter skrittene via Google </a:t>
            </a:r>
            <a:r>
              <a:rPr lang="nb-NO" sz="1600" dirty="0" err="1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Fit</a:t>
            </a: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 og Apple Helse.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D6861E42-71BF-BD33-110B-4117DEAB80BD}"/>
              </a:ext>
            </a:extLst>
          </p:cNvPr>
          <p:cNvSpPr txBox="1">
            <a:spLocks/>
          </p:cNvSpPr>
          <p:nvPr/>
        </p:nvSpPr>
        <p:spPr>
          <a:xfrm>
            <a:off x="609600" y="457051"/>
            <a:ext cx="11582400" cy="660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 dirty="0">
                <a:solidFill>
                  <a:schemeClr val="bg1">
                    <a:lumMod val="95000"/>
                  </a:schemeClr>
                </a:solidFill>
                <a:latin typeface="Filson Soft Regular" pitchFamily="2" charset="77"/>
                <a:cs typeface="Helvetica Fet"/>
              </a:rPr>
              <a:t>Tell skritt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EF4AA10-F8F6-F442-AB4F-DE16DD1A0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7663" y="164442"/>
            <a:ext cx="3101141" cy="6400949"/>
          </a:xfrm>
          <a:prstGeom prst="rect">
            <a:avLst/>
          </a:prstGeom>
          <a:effectLst>
            <a:outerShdw blurRad="342900" dir="5460000" sx="97000" sy="97000" algn="ctr" rotWithShape="0">
              <a:schemeClr val="tx1">
                <a:lumMod val="85000"/>
                <a:lumOff val="15000"/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10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utfällning, snö, natur, bubbla&#10;&#10;Automatiskt genererad beskrivning">
            <a:extLst>
              <a:ext uri="{FF2B5EF4-FFF2-40B4-BE49-F238E27FC236}">
                <a16:creationId xmlns:a16="http://schemas.microsoft.com/office/drawing/2014/main" id="{DB9C6E17-353E-4846-BFBA-852953A54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8024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DC873084-F1D0-3E4C-A563-E341705301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8000">
                <a:srgbClr val="202430">
                  <a:alpha val="95000"/>
                </a:srgbClr>
              </a:gs>
              <a:gs pos="85000">
                <a:srgbClr val="202430">
                  <a:alpha val="20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SzPct val="118000"/>
              <a:buNone/>
            </a:pPr>
            <a:endParaRPr lang="nb-NO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buSzPct val="118000"/>
              <a:buBlip>
                <a:blip r:embed="rId4"/>
              </a:buBlip>
            </a:pPr>
            <a:endParaRPr lang="nb-NO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SzPct val="118000"/>
              <a:buBlip>
                <a:blip r:embed="rId4"/>
              </a:buBlip>
            </a:pPr>
            <a:endParaRPr lang="nb-NO" dirty="0">
              <a:solidFill>
                <a:schemeClr val="accent6"/>
              </a:solidFill>
            </a:endParaRP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647143" y="1700808"/>
            <a:ext cx="6649236" cy="1847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Alle aktiviteter kan omregnes til skritt.</a:t>
            </a:r>
          </a:p>
          <a:p>
            <a:pPr>
              <a:lnSpc>
                <a:spcPct val="120000"/>
              </a:lnSpc>
            </a:pP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I omregningstabellen legger du inn tiden du har brukt, og hvilken intensitet, så regnes aktiviteten automatisk om til skritt.</a:t>
            </a:r>
          </a:p>
          <a:p>
            <a:pPr>
              <a:lnSpc>
                <a:spcPct val="120000"/>
              </a:lnSpc>
            </a:pPr>
            <a:endParaRPr lang="nb-NO" sz="1600" dirty="0">
              <a:solidFill>
                <a:schemeClr val="bg1">
                  <a:lumMod val="95000"/>
                </a:schemeClr>
              </a:solidFill>
              <a:latin typeface="Helvetica Light"/>
              <a:cs typeface="Helvetica Light"/>
            </a:endParaRPr>
          </a:p>
          <a:p>
            <a:pPr>
              <a:lnSpc>
                <a:spcPct val="120000"/>
              </a:lnSpc>
            </a:pP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30 min sykling		= 5 100 skritt</a:t>
            </a:r>
          </a:p>
          <a:p>
            <a:pPr>
              <a:lnSpc>
                <a:spcPct val="120000"/>
              </a:lnSpc>
            </a:pP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30 min styrke		= 3 600 skritt </a:t>
            </a:r>
          </a:p>
        </p:txBody>
      </p:sp>
      <p:pic>
        <p:nvPicPr>
          <p:cNvPr id="15" name="Bildobjekt 14" descr="fitbit-polar-garm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2" y="4933339"/>
            <a:ext cx="3022600" cy="921988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609600" y="4293097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5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sv-SE" sz="15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Dytt.no er </a:t>
            </a:r>
            <a:r>
              <a:rPr lang="sv-SE" sz="15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integrert</a:t>
            </a:r>
            <a:r>
              <a:rPr lang="sv-SE" sz="15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med: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EBDC02D9-52F5-A0F4-5560-C6E4B08F3681}"/>
              </a:ext>
            </a:extLst>
          </p:cNvPr>
          <p:cNvSpPr txBox="1">
            <a:spLocks/>
          </p:cNvSpPr>
          <p:nvPr/>
        </p:nvSpPr>
        <p:spPr>
          <a:xfrm>
            <a:off x="609600" y="457051"/>
            <a:ext cx="11582400" cy="660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 dirty="0">
                <a:solidFill>
                  <a:schemeClr val="bg1">
                    <a:lumMod val="95000"/>
                  </a:schemeClr>
                </a:solidFill>
                <a:latin typeface="Filson Soft Regular" pitchFamily="2" charset="77"/>
                <a:cs typeface="Helvetica Fet"/>
              </a:rPr>
              <a:t>Alle aktiviteter teller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B99BC23-B48D-E146-8420-7BBFFB86AE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3436" y="164442"/>
            <a:ext cx="3149595" cy="6400948"/>
          </a:xfrm>
          <a:prstGeom prst="rect">
            <a:avLst/>
          </a:prstGeom>
          <a:effectLst>
            <a:outerShdw blurRad="342900" dir="5460000" sx="97000" sy="97000" algn="ctr" rotWithShape="0">
              <a:schemeClr val="tx1">
                <a:lumMod val="85000"/>
                <a:lumOff val="15000"/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3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utfällning, snö, natur, bubbla&#10;&#10;Automatiskt genererad beskrivning">
            <a:extLst>
              <a:ext uri="{FF2B5EF4-FFF2-40B4-BE49-F238E27FC236}">
                <a16:creationId xmlns:a16="http://schemas.microsoft.com/office/drawing/2014/main" id="{3F1CA54C-461A-3B48-B6D8-5F429C990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8024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6556D6C4-6B21-F14B-A464-62E4A66541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8000">
                <a:srgbClr val="202430">
                  <a:alpha val="95000"/>
                </a:srgbClr>
              </a:gs>
              <a:gs pos="85000">
                <a:srgbClr val="202430">
                  <a:alpha val="2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logotyp_dytt.n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1" y="6165304"/>
            <a:ext cx="1368075" cy="44569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A351AC8-B15F-4DE6-AE43-FA881CCD9284}"/>
              </a:ext>
            </a:extLst>
          </p:cNvPr>
          <p:cNvSpPr txBox="1"/>
          <p:nvPr/>
        </p:nvSpPr>
        <p:spPr>
          <a:xfrm>
            <a:off x="609600" y="1323327"/>
            <a:ext cx="5967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</a:rPr>
              <a:t>Synes du det er mye med 10 000 skritt om dagen? Da kan du utføre bonusoppdrag! Alt i fra å ta en digital kaffe til å trekke frisk luft i løpet av arbeidsdagen gir ekstra skritt! 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C7857153-FF28-5540-1E7E-6926BB123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210" y="2743200"/>
            <a:ext cx="1149178" cy="1149178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F5A93ED7-DD4C-588C-DF16-3E0C3322F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2751" y="2743200"/>
            <a:ext cx="1149177" cy="1149177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EE9E577F-2DFD-C0CD-6C9E-30D71A9124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27291" y="2743200"/>
            <a:ext cx="1149177" cy="1149177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2C1697DA-61AE-E44D-0C7A-6EC0B5114F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8211" y="4263081"/>
            <a:ext cx="1149177" cy="1149177"/>
          </a:xfrm>
          <a:prstGeom prst="rect">
            <a:avLst/>
          </a:prstGeom>
        </p:spPr>
      </p:pic>
      <p:pic>
        <p:nvPicPr>
          <p:cNvPr id="19" name="Bild 18">
            <a:extLst>
              <a:ext uri="{FF2B5EF4-FFF2-40B4-BE49-F238E27FC236}">
                <a16:creationId xmlns:a16="http://schemas.microsoft.com/office/drawing/2014/main" id="{A15662BD-F97B-8D76-2FC2-E492B99C3C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82750" y="4263081"/>
            <a:ext cx="1149177" cy="1149177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C9FB64C4-84A2-D845-11BA-EA61E0AE0C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27289" y="4263081"/>
            <a:ext cx="1149177" cy="1149177"/>
          </a:xfrm>
          <a:prstGeom prst="rect">
            <a:avLst/>
          </a:prstGeom>
        </p:spPr>
      </p:pic>
      <p:pic>
        <p:nvPicPr>
          <p:cNvPr id="23" name="Bild 22">
            <a:extLst>
              <a:ext uri="{FF2B5EF4-FFF2-40B4-BE49-F238E27FC236}">
                <a16:creationId xmlns:a16="http://schemas.microsoft.com/office/drawing/2014/main" id="{6AE34E0D-3461-C09B-5699-1DFD5617DA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71830" y="2743200"/>
            <a:ext cx="1149177" cy="1149177"/>
          </a:xfrm>
          <a:prstGeom prst="rect">
            <a:avLst/>
          </a:prstGeom>
        </p:spPr>
      </p:pic>
      <p:pic>
        <p:nvPicPr>
          <p:cNvPr id="25" name="Bild 24">
            <a:extLst>
              <a:ext uri="{FF2B5EF4-FFF2-40B4-BE49-F238E27FC236}">
                <a16:creationId xmlns:a16="http://schemas.microsoft.com/office/drawing/2014/main" id="{3E55CE90-EE31-E8C1-0D74-EA0E375708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71829" y="4246317"/>
            <a:ext cx="1149177" cy="1149177"/>
          </a:xfrm>
          <a:prstGeom prst="rect">
            <a:avLst/>
          </a:prstGeom>
        </p:spPr>
      </p:pic>
      <p:sp>
        <p:nvSpPr>
          <p:cNvPr id="26" name="Tittel 1">
            <a:extLst>
              <a:ext uri="{FF2B5EF4-FFF2-40B4-BE49-F238E27FC236}">
                <a16:creationId xmlns:a16="http://schemas.microsoft.com/office/drawing/2014/main" id="{8BFD409C-A4C0-4E2C-2B99-6B77AF6428CE}"/>
              </a:ext>
            </a:extLst>
          </p:cNvPr>
          <p:cNvSpPr txBox="1">
            <a:spLocks/>
          </p:cNvSpPr>
          <p:nvPr/>
        </p:nvSpPr>
        <p:spPr>
          <a:xfrm>
            <a:off x="609600" y="457051"/>
            <a:ext cx="11582400" cy="660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 dirty="0">
                <a:solidFill>
                  <a:schemeClr val="bg1">
                    <a:lumMod val="95000"/>
                  </a:schemeClr>
                </a:solidFill>
                <a:latin typeface="Filson Soft Regular" pitchFamily="2" charset="77"/>
                <a:cs typeface="Helvetica Fet"/>
              </a:rPr>
              <a:t>Ekspedisjonsoppdrag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E25BCEA0-D842-B549-A723-CA881D47139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7664" y="164442"/>
            <a:ext cx="3101140" cy="6400948"/>
          </a:xfrm>
          <a:prstGeom prst="rect">
            <a:avLst/>
          </a:prstGeom>
          <a:effectLst>
            <a:outerShdw blurRad="342900" dir="5460000" sx="97000" sy="97000" algn="ctr" rotWithShape="0">
              <a:schemeClr val="tx1">
                <a:lumMod val="85000"/>
                <a:lumOff val="15000"/>
                <a:alpha val="20000"/>
              </a:schemeClr>
            </a:outerShdw>
          </a:effectLst>
        </p:spPr>
      </p:pic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699AA97E-A402-DB4C-A7E2-4090B3A0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SzPct val="118000"/>
              <a:buNone/>
            </a:pPr>
            <a:endParaRPr lang="nb-NO" sz="27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  <a:buSzPct val="118000"/>
              <a:buBlip>
                <a:blip r:embed="rId21"/>
              </a:buBlip>
            </a:pPr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  <a:buSzPct val="118000"/>
              <a:buBlip>
                <a:blip r:embed="rId21"/>
              </a:buBlip>
            </a:pPr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2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utfällning, snö, natur, bubbla&#10;&#10;Automatiskt genererad beskrivning">
            <a:extLst>
              <a:ext uri="{FF2B5EF4-FFF2-40B4-BE49-F238E27FC236}">
                <a16:creationId xmlns:a16="http://schemas.microsoft.com/office/drawing/2014/main" id="{AA60742D-901D-B241-9873-1B7E6EDFE8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8024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8EFF226D-447B-9344-9A8F-DC81A6EE9C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8000">
                <a:srgbClr val="202430">
                  <a:alpha val="95000"/>
                </a:srgbClr>
              </a:gs>
              <a:gs pos="85000">
                <a:srgbClr val="202430">
                  <a:alpha val="20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SzPct val="118000"/>
              <a:buNone/>
            </a:pPr>
            <a:endParaRPr lang="nb-NO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buSzPct val="118000"/>
              <a:buBlip>
                <a:blip r:embed="rId4"/>
              </a:buBlip>
            </a:pPr>
            <a:endParaRPr lang="nb-NO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  <a:buSzPct val="118000"/>
              <a:buBlip>
                <a:blip r:embed="rId4"/>
              </a:buBlip>
            </a:pPr>
            <a:endParaRPr lang="nb-NO" dirty="0">
              <a:solidFill>
                <a:schemeClr val="accent6"/>
              </a:solidFill>
            </a:endParaRP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82BD172-61C3-4405-8DD8-20E726016132}"/>
              </a:ext>
            </a:extLst>
          </p:cNvPr>
          <p:cNvSpPr txBox="1"/>
          <p:nvPr/>
        </p:nvSpPr>
        <p:spPr>
          <a:xfrm>
            <a:off x="609600" y="1262712"/>
            <a:ext cx="7916562" cy="134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hvert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skritt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 tar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kommer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nærmere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målet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og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følge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din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og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lagets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fremgang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 et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virtuelt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kart over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Nordpolen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Underveis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får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spennende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oppdateringer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og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også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følge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andre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deltakere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lag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og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arbeidsplasser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topplister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på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dytt.no.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C43B023-684C-45E1-896B-DE127ED67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829" y="5126868"/>
            <a:ext cx="938218" cy="93684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A428463-640D-3A0D-CFD5-25B8134D1B1D}"/>
              </a:ext>
            </a:extLst>
          </p:cNvPr>
          <p:cNvSpPr txBox="1">
            <a:spLocks/>
          </p:cNvSpPr>
          <p:nvPr/>
        </p:nvSpPr>
        <p:spPr>
          <a:xfrm>
            <a:off x="609600" y="457051"/>
            <a:ext cx="11582400" cy="660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 dirty="0">
                <a:solidFill>
                  <a:schemeClr val="bg1">
                    <a:lumMod val="95000"/>
                  </a:schemeClr>
                </a:solidFill>
                <a:latin typeface="Filson Soft Regular" pitchFamily="2" charset="77"/>
                <a:cs typeface="Helvetica Fet"/>
              </a:rPr>
              <a:t>Nå målet sammen!</a:t>
            </a:r>
          </a:p>
        </p:txBody>
      </p:sp>
      <p:pic>
        <p:nvPicPr>
          <p:cNvPr id="5" name="Bildobjekt 4" descr="En bild som visar karta, snö&#10;&#10;Automatiskt genererad beskrivning">
            <a:extLst>
              <a:ext uri="{FF2B5EF4-FFF2-40B4-BE49-F238E27FC236}">
                <a16:creationId xmlns:a16="http://schemas.microsoft.com/office/drawing/2014/main" id="{98A1665A-C335-964B-B5C6-1FC4E4EA5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73549"/>
            <a:ext cx="7239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8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utfällning, snö, natur, bubbla&#10;&#10;Automatiskt genererad beskrivning">
            <a:extLst>
              <a:ext uri="{FF2B5EF4-FFF2-40B4-BE49-F238E27FC236}">
                <a16:creationId xmlns:a16="http://schemas.microsoft.com/office/drawing/2014/main" id="{09CC7BFA-4E99-5444-A47E-CAE216042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8024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3EF24EB-78E6-FA41-A157-AF39E692FDF2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38000">
                <a:srgbClr val="202430">
                  <a:alpha val="95000"/>
                </a:srgbClr>
              </a:gs>
              <a:gs pos="85000">
                <a:srgbClr val="202430">
                  <a:alpha val="2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3CF71B43-A1A6-3387-7C44-335A760076B2}"/>
              </a:ext>
            </a:extLst>
          </p:cNvPr>
          <p:cNvSpPr txBox="1">
            <a:spLocks/>
          </p:cNvSpPr>
          <p:nvPr/>
        </p:nvSpPr>
        <p:spPr>
          <a:xfrm>
            <a:off x="609600" y="457051"/>
            <a:ext cx="11582400" cy="660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 dirty="0" err="1">
                <a:solidFill>
                  <a:schemeClr val="bg1">
                    <a:lumMod val="95000"/>
                  </a:schemeClr>
                </a:solidFill>
                <a:latin typeface="Filson Soft Regular" pitchFamily="2" charset="77"/>
                <a:cs typeface="Helvetica Fet"/>
              </a:rPr>
              <a:t>Premer</a:t>
            </a:r>
            <a:endParaRPr lang="nb-NO" sz="3600" b="1" dirty="0">
              <a:solidFill>
                <a:schemeClr val="bg1">
                  <a:lumMod val="95000"/>
                </a:schemeClr>
              </a:solidFill>
              <a:latin typeface="Filson Soft Regular" pitchFamily="2" charset="77"/>
              <a:cs typeface="Helvetica Fet"/>
            </a:endParaRPr>
          </a:p>
        </p:txBody>
      </p:sp>
      <p:sp>
        <p:nvSpPr>
          <p:cNvPr id="5" name="TekstSylinder 6">
            <a:extLst>
              <a:ext uri="{FF2B5EF4-FFF2-40B4-BE49-F238E27FC236}">
                <a16:creationId xmlns:a16="http://schemas.microsoft.com/office/drawing/2014/main" id="{F08998D5-D4F6-2961-1A19-0A9DC0D0F6B3}"/>
              </a:ext>
            </a:extLst>
          </p:cNvPr>
          <p:cNvSpPr txBox="1"/>
          <p:nvPr/>
        </p:nvSpPr>
        <p:spPr>
          <a:xfrm>
            <a:off x="609599" y="1323327"/>
            <a:ext cx="619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vil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være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ukentlige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trekninger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av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gavekort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alle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holder et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snitt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på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10 000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skritt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eller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om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dagen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endParaRPr lang="sv-SE" sz="16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På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slutten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trekker vi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hovedpremien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et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gavekort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på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9 900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alle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når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målet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 tide!</a:t>
            </a:r>
          </a:p>
          <a:p>
            <a:endParaRPr lang="nb-NO" sz="16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kstSylinder 6">
            <a:extLst>
              <a:ext uri="{FF2B5EF4-FFF2-40B4-BE49-F238E27FC236}">
                <a16:creationId xmlns:a16="http://schemas.microsoft.com/office/drawing/2014/main" id="{63D1582D-39F9-135B-1D92-F5EC1503FA92}"/>
              </a:ext>
            </a:extLst>
          </p:cNvPr>
          <p:cNvSpPr txBox="1"/>
          <p:nvPr/>
        </p:nvSpPr>
        <p:spPr>
          <a:xfrm>
            <a:off x="609599" y="3098714"/>
            <a:ext cx="6198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 100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deltakere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går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det inn 1000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gavekort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premiepotten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fordeles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på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slutten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av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kampanjen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5 400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deltaker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54 000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gavekort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hvor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høyeste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valør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er 9 900 kr.</a:t>
            </a:r>
          </a:p>
          <a:p>
            <a:endParaRPr lang="nb-NO" sz="14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76F98B37-6527-2BDC-2D72-105BF9A6F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3792" y="1030343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0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utfällning, snö, natur, bubbla&#10;&#10;Automatiskt genererad beskrivning">
            <a:extLst>
              <a:ext uri="{FF2B5EF4-FFF2-40B4-BE49-F238E27FC236}">
                <a16:creationId xmlns:a16="http://schemas.microsoft.com/office/drawing/2014/main" id="{4D838B1B-0828-8A4D-8BDF-23005DA78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r="8024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1E0B3F0-3BD2-E942-B94D-05F0F1D6A33F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38000">
                <a:srgbClr val="202430">
                  <a:alpha val="95000"/>
                </a:srgbClr>
              </a:gs>
              <a:gs pos="85000">
                <a:srgbClr val="202430">
                  <a:alpha val="2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F41C849-332D-4C52-9AAD-BB137478559C}"/>
              </a:ext>
            </a:extLst>
          </p:cNvPr>
          <p:cNvSpPr txBox="1"/>
          <p:nvPr/>
        </p:nvSpPr>
        <p:spPr>
          <a:xfrm>
            <a:off x="609600" y="1845129"/>
            <a:ext cx="5589814" cy="3409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40000"/>
              </a:lnSpc>
              <a:buFont typeface="+mj-lt"/>
              <a:buAutoNum type="arabicPeriod"/>
            </a:pP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Last ned Dyttappen</a:t>
            </a:r>
          </a:p>
          <a:p>
            <a:pPr marL="457200" indent="-457200" algn="l">
              <a:lnSpc>
                <a:spcPct val="140000"/>
              </a:lnSpc>
              <a:buFont typeface="+mj-lt"/>
              <a:buAutoNum type="arabicPeriod"/>
            </a:pP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Registrer en bruker</a:t>
            </a:r>
          </a:p>
          <a:p>
            <a:pPr marL="457200" indent="-457200" algn="l">
              <a:lnSpc>
                <a:spcPct val="140000"/>
              </a:lnSpc>
              <a:buFont typeface="+mj-lt"/>
              <a:buAutoNum type="arabicPeriod"/>
            </a:pP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Skriv inn startkoden</a:t>
            </a: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  <a:sym typeface="Wingdings" panose="05000000000000000000" pitchFamily="2" charset="2"/>
              </a:rPr>
              <a:t>(denne får du ved bestilling)</a:t>
            </a:r>
            <a:endParaRPr lang="nb-NO" sz="1600" dirty="0">
              <a:solidFill>
                <a:schemeClr val="bg1">
                  <a:lumMod val="95000"/>
                </a:schemeClr>
              </a:solidFill>
              <a:latin typeface="Helvetica Light"/>
              <a:cs typeface="Helvetica Light"/>
            </a:endParaRPr>
          </a:p>
          <a:p>
            <a:pPr marL="457200" indent="-457200" algn="l">
              <a:lnSpc>
                <a:spcPct val="140000"/>
              </a:lnSpc>
              <a:buFont typeface="+mj-lt"/>
              <a:buAutoNum type="arabicPeriod"/>
            </a:pP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Start å gå!</a:t>
            </a:r>
            <a:r>
              <a:rPr lang="nb-NO" sz="18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 </a:t>
            </a:r>
          </a:p>
          <a:p>
            <a:pPr algn="l"/>
            <a:endParaRPr lang="nb-NO" sz="1400" dirty="0">
              <a:solidFill>
                <a:schemeClr val="bg1">
                  <a:lumMod val="95000"/>
                </a:schemeClr>
              </a:solidFill>
              <a:latin typeface="Futura Std Book"/>
              <a:cs typeface="Futura Std Book"/>
            </a:endParaRPr>
          </a:p>
          <a:p>
            <a:pPr algn="l">
              <a:lnSpc>
                <a:spcPct val="140000"/>
              </a:lnSpc>
            </a:pPr>
            <a:r>
              <a:rPr lang="nb-NO" sz="1600" b="1" dirty="0" err="1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Ps</a:t>
            </a:r>
            <a:r>
              <a:rPr lang="nb-NO" sz="1600" b="1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. </a:t>
            </a: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Ønsker du å benytte </a:t>
            </a:r>
            <a:r>
              <a:rPr lang="nb-NO" sz="1600" dirty="0" err="1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webversjonen</a:t>
            </a: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 går du inn på </a:t>
            </a:r>
            <a:r>
              <a:rPr lang="nb-NO" sz="1600" b="1" u="sng" dirty="0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rPr>
              <a:t>www.dytt.no/reg </a:t>
            </a:r>
            <a:r>
              <a:rPr lang="nb-NO" sz="16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og skriver inn startkoden. Registrer så en bruker</a:t>
            </a:r>
          </a:p>
          <a:p>
            <a:pPr algn="l">
              <a:lnSpc>
                <a:spcPct val="140000"/>
              </a:lnSpc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nb-NO" dirty="0">
              <a:solidFill>
                <a:schemeClr val="bg1">
                  <a:lumMod val="9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FF9C45D-AA9B-15AD-2EA4-EA58F4264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57051"/>
            <a:ext cx="11582400" cy="660549"/>
          </a:xfrm>
        </p:spPr>
        <p:txBody>
          <a:bodyPr>
            <a:normAutofit/>
          </a:bodyPr>
          <a:lstStyle/>
          <a:p>
            <a:pPr algn="l"/>
            <a:r>
              <a:rPr lang="nb-NO" sz="3600" b="1" dirty="0">
                <a:solidFill>
                  <a:schemeClr val="bg1">
                    <a:lumMod val="95000"/>
                  </a:schemeClr>
                </a:solidFill>
                <a:latin typeface="Filson Soft Regular" pitchFamily="2" charset="77"/>
                <a:cs typeface="Helvetica Fet"/>
              </a:rPr>
              <a:t>Så enkelt blir du med: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ECF3E44B-0F47-5B17-087B-5A038843A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3792" y="1030343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70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27446</TotalTime>
  <Words>425</Words>
  <Application>Microsoft Macintosh PowerPoint</Application>
  <PresentationFormat>Bredbild</PresentationFormat>
  <Paragraphs>56</Paragraphs>
  <Slides>10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Filson Soft</vt:lpstr>
      <vt:lpstr>Filson Soft Regular</vt:lpstr>
      <vt:lpstr>Futura Std Book</vt:lpstr>
      <vt:lpstr>Helvetica</vt:lpstr>
      <vt:lpstr>Helvetica Light</vt:lpstr>
      <vt:lpstr>Open Sans Light</vt:lpstr>
      <vt:lpstr>Office-tema</vt:lpstr>
      <vt:lpstr>PowerPoint-presentation</vt:lpstr>
      <vt:lpstr>Kom i form og ha det    Gøy sammen!</vt:lpstr>
      <vt:lpstr> Slik fungerer det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Så enkelt blir du med:</vt:lpstr>
      <vt:lpstr>Kundeservice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Pål Henrik Hagen</dc:creator>
  <cp:lastModifiedBy>Björn Einarsson</cp:lastModifiedBy>
  <cp:revision>64</cp:revision>
  <dcterms:created xsi:type="dcterms:W3CDTF">2020-02-13T10:48:20Z</dcterms:created>
  <dcterms:modified xsi:type="dcterms:W3CDTF">2023-11-27T14:57:07Z</dcterms:modified>
</cp:coreProperties>
</file>