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 id="266" r:id="rId4"/>
    <p:sldId id="260" r:id="rId5"/>
    <p:sldId id="264"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AE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3DFF3B-EE09-4F70-B43E-987B16391A6C}" v="34" dt="2021-03-04T07:50:00.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elie Köllerström" userId="98026a92-972f-4a3a-bfad-765160a52020" providerId="ADAL" clId="{7D3DFF3B-EE09-4F70-B43E-987B16391A6C}"/>
    <pc:docChg chg="undo custSel addSld delSld modSld sldOrd">
      <pc:chgData name="Emelie Köllerström" userId="98026a92-972f-4a3a-bfad-765160a52020" providerId="ADAL" clId="{7D3DFF3B-EE09-4F70-B43E-987B16391A6C}" dt="2021-03-04T13:15:40.373" v="576" actId="20577"/>
      <pc:docMkLst>
        <pc:docMk/>
      </pc:docMkLst>
      <pc:sldChg chg="addSp delSp modSp mod">
        <pc:chgData name="Emelie Köllerström" userId="98026a92-972f-4a3a-bfad-765160a52020" providerId="ADAL" clId="{7D3DFF3B-EE09-4F70-B43E-987B16391A6C}" dt="2021-03-04T13:15:27.430" v="549" actId="20577"/>
        <pc:sldMkLst>
          <pc:docMk/>
          <pc:sldMk cId="3161050317" sldId="256"/>
        </pc:sldMkLst>
        <pc:spChg chg="add mod">
          <ac:chgData name="Emelie Köllerström" userId="98026a92-972f-4a3a-bfad-765160a52020" providerId="ADAL" clId="{7D3DFF3B-EE09-4F70-B43E-987B16391A6C}" dt="2021-03-04T13:15:27.430" v="549" actId="20577"/>
          <ac:spMkLst>
            <pc:docMk/>
            <pc:sldMk cId="3161050317" sldId="256"/>
            <ac:spMk id="2" creationId="{2A2B5A77-6518-411D-9820-298B17A01C43}"/>
          </ac:spMkLst>
        </pc:spChg>
        <pc:spChg chg="add mod">
          <ac:chgData name="Emelie Köllerström" userId="98026a92-972f-4a3a-bfad-765160a52020" providerId="ADAL" clId="{7D3DFF3B-EE09-4F70-B43E-987B16391A6C}" dt="2021-03-04T13:15:14.709" v="513" actId="20577"/>
          <ac:spMkLst>
            <pc:docMk/>
            <pc:sldMk cId="3161050317" sldId="256"/>
            <ac:spMk id="3" creationId="{7D8B94C8-5C45-472E-A5DB-7F3A2012ADA2}"/>
          </ac:spMkLst>
        </pc:spChg>
        <pc:spChg chg="add del mod">
          <ac:chgData name="Emelie Köllerström" userId="98026a92-972f-4a3a-bfad-765160a52020" providerId="ADAL" clId="{7D3DFF3B-EE09-4F70-B43E-987B16391A6C}" dt="2021-02-25T08:35:14.557" v="12"/>
          <ac:spMkLst>
            <pc:docMk/>
            <pc:sldMk cId="3161050317" sldId="256"/>
            <ac:spMk id="5" creationId="{BFE33437-7A9A-4E80-80C2-ECEFD3BEC5EE}"/>
          </ac:spMkLst>
        </pc:spChg>
        <pc:spChg chg="add del mod">
          <ac:chgData name="Emelie Köllerström" userId="98026a92-972f-4a3a-bfad-765160a52020" providerId="ADAL" clId="{7D3DFF3B-EE09-4F70-B43E-987B16391A6C}" dt="2021-02-25T08:39:28.493" v="45"/>
          <ac:spMkLst>
            <pc:docMk/>
            <pc:sldMk cId="3161050317" sldId="256"/>
            <ac:spMk id="17" creationId="{5851391C-8409-418D-9B36-5BB73DC4F9E7}"/>
          </ac:spMkLst>
        </pc:spChg>
        <pc:spChg chg="add mod">
          <ac:chgData name="Emelie Köllerström" userId="98026a92-972f-4a3a-bfad-765160a52020" providerId="ADAL" clId="{7D3DFF3B-EE09-4F70-B43E-987B16391A6C}" dt="2021-03-04T07:49:07.090" v="445" actId="1076"/>
          <ac:spMkLst>
            <pc:docMk/>
            <pc:sldMk cId="3161050317" sldId="256"/>
            <ac:spMk id="18" creationId="{5976A7F1-BC44-4FFF-A7D7-12FAD2F29559}"/>
          </ac:spMkLst>
        </pc:spChg>
        <pc:picChg chg="del">
          <ac:chgData name="Emelie Köllerström" userId="98026a92-972f-4a3a-bfad-765160a52020" providerId="ADAL" clId="{7D3DFF3B-EE09-4F70-B43E-987B16391A6C}" dt="2021-02-25T08:33:03.015" v="0" actId="478"/>
          <ac:picMkLst>
            <pc:docMk/>
            <pc:sldMk cId="3161050317" sldId="256"/>
            <ac:picMk id="3" creationId="{C549C4AE-9580-474A-87B7-8A91F62A4F19}"/>
          </ac:picMkLst>
        </pc:picChg>
        <pc:picChg chg="add del mod">
          <ac:chgData name="Emelie Köllerström" userId="98026a92-972f-4a3a-bfad-765160a52020" providerId="ADAL" clId="{7D3DFF3B-EE09-4F70-B43E-987B16391A6C}" dt="2021-02-25T15:20:39.793" v="228" actId="478"/>
          <ac:picMkLst>
            <pc:docMk/>
            <pc:sldMk cId="3161050317" sldId="256"/>
            <ac:picMk id="4" creationId="{05C1179A-6C59-4275-87FE-16809CF1CCA5}"/>
          </ac:picMkLst>
        </pc:picChg>
        <pc:picChg chg="add del mod">
          <ac:chgData name="Emelie Köllerström" userId="98026a92-972f-4a3a-bfad-765160a52020" providerId="ADAL" clId="{7D3DFF3B-EE09-4F70-B43E-987B16391A6C}" dt="2021-02-25T08:35:14.553" v="10" actId="478"/>
          <ac:picMkLst>
            <pc:docMk/>
            <pc:sldMk cId="3161050317" sldId="256"/>
            <ac:picMk id="7" creationId="{FB055AEC-801F-4B9E-92C8-256D7A5984AD}"/>
          </ac:picMkLst>
        </pc:picChg>
        <pc:picChg chg="add mod modCrop">
          <ac:chgData name="Emelie Köllerström" userId="98026a92-972f-4a3a-bfad-765160a52020" providerId="ADAL" clId="{7D3DFF3B-EE09-4F70-B43E-987B16391A6C}" dt="2021-02-25T15:22:03.319" v="348" actId="1036"/>
          <ac:picMkLst>
            <pc:docMk/>
            <pc:sldMk cId="3161050317" sldId="256"/>
            <ac:picMk id="10" creationId="{CC4685F1-D61A-4DAE-B55E-C65201E41C61}"/>
          </ac:picMkLst>
        </pc:picChg>
        <pc:picChg chg="add mod modCrop">
          <ac:chgData name="Emelie Köllerström" userId="98026a92-972f-4a3a-bfad-765160a52020" providerId="ADAL" clId="{7D3DFF3B-EE09-4F70-B43E-987B16391A6C}" dt="2021-02-25T08:37:14.622" v="28" actId="732"/>
          <ac:picMkLst>
            <pc:docMk/>
            <pc:sldMk cId="3161050317" sldId="256"/>
            <ac:picMk id="12" creationId="{1FD441D3-AE6F-45DF-AF59-E3377997F55C}"/>
          </ac:picMkLst>
        </pc:picChg>
        <pc:picChg chg="add del mod">
          <ac:chgData name="Emelie Köllerström" userId="98026a92-972f-4a3a-bfad-765160a52020" providerId="ADAL" clId="{7D3DFF3B-EE09-4F70-B43E-987B16391A6C}" dt="2021-02-25T08:38:01.840" v="32" actId="478"/>
          <ac:picMkLst>
            <pc:docMk/>
            <pc:sldMk cId="3161050317" sldId="256"/>
            <ac:picMk id="14" creationId="{6BD7F57A-518E-406D-AA27-BB6CBB6C38F7}"/>
          </ac:picMkLst>
        </pc:picChg>
        <pc:picChg chg="add mod modCrop">
          <ac:chgData name="Emelie Köllerström" userId="98026a92-972f-4a3a-bfad-765160a52020" providerId="ADAL" clId="{7D3DFF3B-EE09-4F70-B43E-987B16391A6C}" dt="2021-02-25T15:22:03.319" v="348" actId="1036"/>
          <ac:picMkLst>
            <pc:docMk/>
            <pc:sldMk cId="3161050317" sldId="256"/>
            <ac:picMk id="16" creationId="{799F4097-D127-4F22-B9B9-7C26F90E233C}"/>
          </ac:picMkLst>
        </pc:picChg>
      </pc:sldChg>
      <pc:sldChg chg="delSp del">
        <pc:chgData name="Emelie Köllerström" userId="98026a92-972f-4a3a-bfad-765160a52020" providerId="ADAL" clId="{7D3DFF3B-EE09-4F70-B43E-987B16391A6C}" dt="2021-02-25T10:10:35.800" v="77" actId="2696"/>
        <pc:sldMkLst>
          <pc:docMk/>
          <pc:sldMk cId="4124342166" sldId="259"/>
        </pc:sldMkLst>
        <pc:picChg chg="del">
          <ac:chgData name="Emelie Köllerström" userId="98026a92-972f-4a3a-bfad-765160a52020" providerId="ADAL" clId="{7D3DFF3B-EE09-4F70-B43E-987B16391A6C}" dt="2021-02-25T10:10:25.035" v="73"/>
          <ac:picMkLst>
            <pc:docMk/>
            <pc:sldMk cId="4124342166" sldId="259"/>
            <ac:picMk id="2" creationId="{64294558-CB10-4FA0-8909-6B0BD5B3310D}"/>
          </ac:picMkLst>
        </pc:picChg>
      </pc:sldChg>
      <pc:sldChg chg="modSp mod ord">
        <pc:chgData name="Emelie Köllerström" userId="98026a92-972f-4a3a-bfad-765160a52020" providerId="ADAL" clId="{7D3DFF3B-EE09-4F70-B43E-987B16391A6C}" dt="2021-03-04T07:50:45.627" v="461" actId="20577"/>
        <pc:sldMkLst>
          <pc:docMk/>
          <pc:sldMk cId="561492910" sldId="260"/>
        </pc:sldMkLst>
        <pc:spChg chg="mod">
          <ac:chgData name="Emelie Köllerström" userId="98026a92-972f-4a3a-bfad-765160a52020" providerId="ADAL" clId="{7D3DFF3B-EE09-4F70-B43E-987B16391A6C}" dt="2021-02-25T14:28:33.489" v="209" actId="2711"/>
          <ac:spMkLst>
            <pc:docMk/>
            <pc:sldMk cId="561492910" sldId="260"/>
            <ac:spMk id="2" creationId="{B7FB4E6C-349E-4B63-822C-FE9FA147593E}"/>
          </ac:spMkLst>
        </pc:spChg>
        <pc:spChg chg="mod">
          <ac:chgData name="Emelie Köllerström" userId="98026a92-972f-4a3a-bfad-765160a52020" providerId="ADAL" clId="{7D3DFF3B-EE09-4F70-B43E-987B16391A6C}" dt="2021-03-04T07:50:45.627" v="461" actId="20577"/>
          <ac:spMkLst>
            <pc:docMk/>
            <pc:sldMk cId="561492910" sldId="260"/>
            <ac:spMk id="3" creationId="{8D748570-2487-4C2B-AD8A-F8B41470D022}"/>
          </ac:spMkLst>
        </pc:spChg>
        <pc:spChg chg="mod">
          <ac:chgData name="Emelie Köllerström" userId="98026a92-972f-4a3a-bfad-765160a52020" providerId="ADAL" clId="{7D3DFF3B-EE09-4F70-B43E-987B16391A6C}" dt="2021-02-25T14:28:49.518" v="211" actId="255"/>
          <ac:spMkLst>
            <pc:docMk/>
            <pc:sldMk cId="561492910" sldId="260"/>
            <ac:spMk id="13" creationId="{28A3380D-4612-4C96-996B-71C69F44982B}"/>
          </ac:spMkLst>
        </pc:spChg>
      </pc:sldChg>
      <pc:sldChg chg="del">
        <pc:chgData name="Emelie Köllerström" userId="98026a92-972f-4a3a-bfad-765160a52020" providerId="ADAL" clId="{7D3DFF3B-EE09-4F70-B43E-987B16391A6C}" dt="2021-02-25T08:39:52.966" v="56" actId="2696"/>
        <pc:sldMkLst>
          <pc:docMk/>
          <pc:sldMk cId="4259626451" sldId="261"/>
        </pc:sldMkLst>
      </pc:sldChg>
      <pc:sldChg chg="modSp del mod">
        <pc:chgData name="Emelie Köllerström" userId="98026a92-972f-4a3a-bfad-765160a52020" providerId="ADAL" clId="{7D3DFF3B-EE09-4F70-B43E-987B16391A6C}" dt="2021-02-25T15:27:13.603" v="416" actId="2696"/>
        <pc:sldMkLst>
          <pc:docMk/>
          <pc:sldMk cId="612087517" sldId="262"/>
        </pc:sldMkLst>
        <pc:spChg chg="mod">
          <ac:chgData name="Emelie Köllerström" userId="98026a92-972f-4a3a-bfad-765160a52020" providerId="ADAL" clId="{7D3DFF3B-EE09-4F70-B43E-987B16391A6C}" dt="2021-02-25T15:26:57.121" v="413" actId="21"/>
          <ac:spMkLst>
            <pc:docMk/>
            <pc:sldMk cId="612087517" sldId="262"/>
            <ac:spMk id="3" creationId="{8D748570-2487-4C2B-AD8A-F8B41470D022}"/>
          </ac:spMkLst>
        </pc:spChg>
      </pc:sldChg>
      <pc:sldChg chg="del">
        <pc:chgData name="Emelie Köllerström" userId="98026a92-972f-4a3a-bfad-765160a52020" providerId="ADAL" clId="{7D3DFF3B-EE09-4F70-B43E-987B16391A6C}" dt="2021-02-25T10:14:18.502" v="80" actId="2696"/>
        <pc:sldMkLst>
          <pc:docMk/>
          <pc:sldMk cId="1881248721" sldId="263"/>
        </pc:sldMkLst>
      </pc:sldChg>
      <pc:sldChg chg="addSp delSp modSp mod">
        <pc:chgData name="Emelie Köllerström" userId="98026a92-972f-4a3a-bfad-765160a52020" providerId="ADAL" clId="{7D3DFF3B-EE09-4F70-B43E-987B16391A6C}" dt="2021-03-04T13:15:40.373" v="576" actId="20577"/>
        <pc:sldMkLst>
          <pc:docMk/>
          <pc:sldMk cId="4256039637" sldId="264"/>
        </pc:sldMkLst>
        <pc:spChg chg="mod">
          <ac:chgData name="Emelie Köllerström" userId="98026a92-972f-4a3a-bfad-765160a52020" providerId="ADAL" clId="{7D3DFF3B-EE09-4F70-B43E-987B16391A6C}" dt="2021-02-25T08:43:09.449" v="71" actId="207"/>
          <ac:spMkLst>
            <pc:docMk/>
            <pc:sldMk cId="4256039637" sldId="264"/>
            <ac:spMk id="3" creationId="{0C4BD91A-DC0D-43B0-BE9D-7D263F8889B0}"/>
          </ac:spMkLst>
        </pc:spChg>
        <pc:spChg chg="mod">
          <ac:chgData name="Emelie Köllerström" userId="98026a92-972f-4a3a-bfad-765160a52020" providerId="ADAL" clId="{7D3DFF3B-EE09-4F70-B43E-987B16391A6C}" dt="2021-02-25T15:26:40.751" v="412" actId="14100"/>
          <ac:spMkLst>
            <pc:docMk/>
            <pc:sldMk cId="4256039637" sldId="264"/>
            <ac:spMk id="4" creationId="{4CDFF94C-A7EF-48F8-A20F-B6AA4D7EBC2E}"/>
          </ac:spMkLst>
        </pc:spChg>
        <pc:spChg chg="mod">
          <ac:chgData name="Emelie Köllerström" userId="98026a92-972f-4a3a-bfad-765160a52020" providerId="ADAL" clId="{7D3DFF3B-EE09-4F70-B43E-987B16391A6C}" dt="2021-03-04T13:15:40.373" v="576" actId="20577"/>
          <ac:spMkLst>
            <pc:docMk/>
            <pc:sldMk cId="4256039637" sldId="264"/>
            <ac:spMk id="5" creationId="{B14E4465-04C6-4FB1-90E2-EBEB867F1897}"/>
          </ac:spMkLst>
        </pc:spChg>
        <pc:spChg chg="add mod">
          <ac:chgData name="Emelie Köllerström" userId="98026a92-972f-4a3a-bfad-765160a52020" providerId="ADAL" clId="{7D3DFF3B-EE09-4F70-B43E-987B16391A6C}" dt="2021-02-25T15:27:07.156" v="415"/>
          <ac:spMkLst>
            <pc:docMk/>
            <pc:sldMk cId="4256039637" sldId="264"/>
            <ac:spMk id="6" creationId="{D06FFFF0-CDAA-4605-8899-C229A661BEF6}"/>
          </ac:spMkLst>
        </pc:spChg>
        <pc:picChg chg="del">
          <ac:chgData name="Emelie Köllerström" userId="98026a92-972f-4a3a-bfad-765160a52020" providerId="ADAL" clId="{7D3DFF3B-EE09-4F70-B43E-987B16391A6C}" dt="2021-02-25T08:42:11.545" v="61" actId="478"/>
          <ac:picMkLst>
            <pc:docMk/>
            <pc:sldMk cId="4256039637" sldId="264"/>
            <ac:picMk id="7" creationId="{F604D592-B4D8-4259-AF4E-394AF836F509}"/>
          </ac:picMkLst>
        </pc:picChg>
        <pc:picChg chg="add del mod">
          <ac:chgData name="Emelie Köllerström" userId="98026a92-972f-4a3a-bfad-765160a52020" providerId="ADAL" clId="{7D3DFF3B-EE09-4F70-B43E-987B16391A6C}" dt="2021-02-25T08:43:11.700" v="72" actId="478"/>
          <ac:picMkLst>
            <pc:docMk/>
            <pc:sldMk cId="4256039637" sldId="264"/>
            <ac:picMk id="8" creationId="{1FCD90EA-23E2-446E-BBE9-B3DF6FF12BF8}"/>
          </ac:picMkLst>
        </pc:picChg>
      </pc:sldChg>
      <pc:sldChg chg="new del">
        <pc:chgData name="Emelie Köllerström" userId="98026a92-972f-4a3a-bfad-765160a52020" providerId="ADAL" clId="{7D3DFF3B-EE09-4F70-B43E-987B16391A6C}" dt="2021-02-25T10:10:32.353" v="76" actId="2696"/>
        <pc:sldMkLst>
          <pc:docMk/>
          <pc:sldMk cId="3134011947" sldId="265"/>
        </pc:sldMkLst>
      </pc:sldChg>
      <pc:sldChg chg="addSp delSp modSp add mod setBg">
        <pc:chgData name="Emelie Köllerström" userId="98026a92-972f-4a3a-bfad-765160a52020" providerId="ADAL" clId="{7D3DFF3B-EE09-4F70-B43E-987B16391A6C}" dt="2021-03-04T07:50:10.731" v="455" actId="1076"/>
        <pc:sldMkLst>
          <pc:docMk/>
          <pc:sldMk cId="170111620" sldId="266"/>
        </pc:sldMkLst>
        <pc:spChg chg="mod">
          <ac:chgData name="Emelie Köllerström" userId="98026a92-972f-4a3a-bfad-765160a52020" providerId="ADAL" clId="{7D3DFF3B-EE09-4F70-B43E-987B16391A6C}" dt="2021-02-25T14:30:27.896" v="223" actId="207"/>
          <ac:spMkLst>
            <pc:docMk/>
            <pc:sldMk cId="170111620" sldId="266"/>
            <ac:spMk id="3" creationId="{E56122FF-D242-49B1-B98B-2CBA54112E73}"/>
          </ac:spMkLst>
        </pc:spChg>
        <pc:spChg chg="mod">
          <ac:chgData name="Emelie Köllerström" userId="98026a92-972f-4a3a-bfad-765160a52020" providerId="ADAL" clId="{7D3DFF3B-EE09-4F70-B43E-987B16391A6C}" dt="2021-02-25T14:30:31.227" v="224" actId="207"/>
          <ac:spMkLst>
            <pc:docMk/>
            <pc:sldMk cId="170111620" sldId="266"/>
            <ac:spMk id="15" creationId="{66AFA5B0-6B35-45CB-9C52-1F89F5C85BB5}"/>
          </ac:spMkLst>
        </pc:spChg>
        <pc:spChg chg="mod">
          <ac:chgData name="Emelie Köllerström" userId="98026a92-972f-4a3a-bfad-765160a52020" providerId="ADAL" clId="{7D3DFF3B-EE09-4F70-B43E-987B16391A6C}" dt="2021-02-25T14:30:35.450" v="225" actId="207"/>
          <ac:spMkLst>
            <pc:docMk/>
            <pc:sldMk cId="170111620" sldId="266"/>
            <ac:spMk id="16" creationId="{CAECE07E-F837-405E-B2DF-3FC0B6F12D10}"/>
          </ac:spMkLst>
        </pc:spChg>
        <pc:picChg chg="add mod">
          <ac:chgData name="Emelie Köllerström" userId="98026a92-972f-4a3a-bfad-765160a52020" providerId="ADAL" clId="{7D3DFF3B-EE09-4F70-B43E-987B16391A6C}" dt="2021-03-04T07:50:10.731" v="455" actId="1076"/>
          <ac:picMkLst>
            <pc:docMk/>
            <pc:sldMk cId="170111620" sldId="266"/>
            <ac:picMk id="2" creationId="{9203EA57-20CE-4230-94C4-E0613A7A9635}"/>
          </ac:picMkLst>
        </pc:picChg>
        <pc:picChg chg="del">
          <ac:chgData name="Emelie Köllerström" userId="98026a92-972f-4a3a-bfad-765160a52020" providerId="ADAL" clId="{7D3DFF3B-EE09-4F70-B43E-987B16391A6C}" dt="2021-02-25T10:10:44.070" v="78" actId="478"/>
          <ac:picMkLst>
            <pc:docMk/>
            <pc:sldMk cId="170111620" sldId="266"/>
            <ac:picMk id="4" creationId="{57B2E67A-4228-470F-A8AF-B42C7A1E6CA0}"/>
          </ac:picMkLst>
        </pc:picChg>
        <pc:picChg chg="add del mod ord">
          <ac:chgData name="Emelie Köllerström" userId="98026a92-972f-4a3a-bfad-765160a52020" providerId="ADAL" clId="{7D3DFF3B-EE09-4F70-B43E-987B16391A6C}" dt="2021-02-25T14:25:09.995" v="206" actId="478"/>
          <ac:picMkLst>
            <pc:docMk/>
            <pc:sldMk cId="170111620" sldId="266"/>
            <ac:picMk id="5" creationId="{954551D2-C141-4AF9-B88B-A0FDC0B48A8A}"/>
          </ac:picMkLst>
        </pc:picChg>
        <pc:picChg chg="add del mod">
          <ac:chgData name="Emelie Köllerström" userId="98026a92-972f-4a3a-bfad-765160a52020" providerId="ADAL" clId="{7D3DFF3B-EE09-4F70-B43E-987B16391A6C}" dt="2021-02-25T14:23:57.122" v="138" actId="478"/>
          <ac:picMkLst>
            <pc:docMk/>
            <pc:sldMk cId="170111620" sldId="266"/>
            <ac:picMk id="11" creationId="{6EB73140-DCAD-4E86-981B-F7877D192104}"/>
          </ac:picMkLst>
        </pc:picChg>
        <pc:picChg chg="add del mod ord">
          <ac:chgData name="Emelie Köllerström" userId="98026a92-972f-4a3a-bfad-765160a52020" providerId="ADAL" clId="{7D3DFF3B-EE09-4F70-B43E-987B16391A6C}" dt="2021-02-25T14:29:54.001" v="219" actId="167"/>
          <ac:picMkLst>
            <pc:docMk/>
            <pc:sldMk cId="170111620" sldId="266"/>
            <ac:picMk id="14" creationId="{1680D947-C2B0-4A6C-8414-3AB53CE44E1F}"/>
          </ac:picMkLst>
        </pc:picChg>
        <pc:picChg chg="del">
          <ac:chgData name="Emelie Köllerström" userId="98026a92-972f-4a3a-bfad-765160a52020" providerId="ADAL" clId="{7D3DFF3B-EE09-4F70-B43E-987B16391A6C}" dt="2021-03-04T07:49:53.081" v="451" actId="478"/>
          <ac:picMkLst>
            <pc:docMk/>
            <pc:sldMk cId="170111620" sldId="266"/>
            <ac:picMk id="1034" creationId="{5282E351-DAE1-47DC-B6DA-5BBEBCB71F3D}"/>
          </ac:picMkLst>
        </pc:picChg>
        <pc:picChg chg="del">
          <ac:chgData name="Emelie Köllerström" userId="98026a92-972f-4a3a-bfad-765160a52020" providerId="ADAL" clId="{7D3DFF3B-EE09-4F70-B43E-987B16391A6C}" dt="2021-03-04T07:49:54.161" v="452" actId="478"/>
          <ac:picMkLst>
            <pc:docMk/>
            <pc:sldMk cId="170111620" sldId="266"/>
            <ac:picMk id="1036" creationId="{2242CD00-5492-48D3-9C0E-DBE6D9F1157B}"/>
          </ac:picMkLst>
        </pc:picChg>
        <pc:picChg chg="del">
          <ac:chgData name="Emelie Köllerström" userId="98026a92-972f-4a3a-bfad-765160a52020" providerId="ADAL" clId="{7D3DFF3B-EE09-4F70-B43E-987B16391A6C}" dt="2021-03-04T07:49:55.338" v="453" actId="478"/>
          <ac:picMkLst>
            <pc:docMk/>
            <pc:sldMk cId="170111620" sldId="266"/>
            <ac:picMk id="1038" creationId="{741669AD-5A90-4D7C-BB05-6F76ABDC1A1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48B9D546-BFEA-498E-9F9F-50A110736E85}" type="datetimeFigureOut">
              <a:rPr lang="sv-SE" smtClean="0"/>
              <a:t>2021-03-04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2009872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8B9D546-BFEA-498E-9F9F-50A110736E85}" type="datetimeFigureOut">
              <a:rPr lang="sv-SE" smtClean="0"/>
              <a:t>2021-03-04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428033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8B9D546-BFEA-498E-9F9F-50A110736E85}" type="datetimeFigureOut">
              <a:rPr lang="sv-SE" smtClean="0"/>
              <a:t>2021-03-04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1334739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8B9D546-BFEA-498E-9F9F-50A110736E85}" type="datetimeFigureOut">
              <a:rPr lang="sv-SE" smtClean="0"/>
              <a:t>2021-03-04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92321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8B9D546-BFEA-498E-9F9F-50A110736E85}" type="datetimeFigureOut">
              <a:rPr lang="sv-SE" smtClean="0"/>
              <a:t>2021-03-04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408727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8B9D546-BFEA-498E-9F9F-50A110736E85}" type="datetimeFigureOut">
              <a:rPr lang="sv-SE" smtClean="0"/>
              <a:t>2021-03-04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326116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48B9D546-BFEA-498E-9F9F-50A110736E85}" type="datetimeFigureOut">
              <a:rPr lang="sv-SE" smtClean="0"/>
              <a:t>2021-03-04</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274857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48B9D546-BFEA-498E-9F9F-50A110736E85}" type="datetimeFigureOut">
              <a:rPr lang="sv-SE" smtClean="0"/>
              <a:t>2021-03-04</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322795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9D546-BFEA-498E-9F9F-50A110736E85}" type="datetimeFigureOut">
              <a:rPr lang="sv-SE" smtClean="0"/>
              <a:t>2021-03-04</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705549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8B9D546-BFEA-498E-9F9F-50A110736E85}" type="datetimeFigureOut">
              <a:rPr lang="sv-SE" smtClean="0"/>
              <a:t>2021-03-04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1538781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8B9D546-BFEA-498E-9F9F-50A110736E85}" type="datetimeFigureOut">
              <a:rPr lang="sv-SE" smtClean="0"/>
              <a:t>2021-03-04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331128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9D546-BFEA-498E-9F9F-50A110736E85}" type="datetimeFigureOut">
              <a:rPr lang="sv-SE" smtClean="0"/>
              <a:t>2021-03-04</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93F7F-F94D-42AB-A4DD-03E6C2F1A535}" type="slidenum">
              <a:rPr lang="sv-SE" smtClean="0"/>
              <a:t>‹#›</a:t>
            </a:fld>
            <a:endParaRPr lang="sv-SE"/>
          </a:p>
        </p:txBody>
      </p:sp>
    </p:spTree>
    <p:extLst>
      <p:ext uri="{BB962C8B-B14F-4D97-AF65-F5344CB8AC3E}">
        <p14:creationId xmlns:p14="http://schemas.microsoft.com/office/powerpoint/2010/main" val="416923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mailto:info@tappa.se"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clipart&#10;&#10;Beskrivning genererad med mycket hög exakthet">
            <a:extLst>
              <a:ext uri="{FF2B5EF4-FFF2-40B4-BE49-F238E27FC236}">
                <a16:creationId xmlns:a16="http://schemas.microsoft.com/office/drawing/2014/main" id="{A1DD7674-7760-455C-A664-6FE54707E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8332" y="2201332"/>
            <a:ext cx="6475336" cy="1813504"/>
          </a:xfrm>
          <a:prstGeom prst="rect">
            <a:avLst/>
          </a:prstGeom>
        </p:spPr>
      </p:pic>
      <p:pic>
        <p:nvPicPr>
          <p:cNvPr id="3" name="Bildobjekt 2" descr="bakgrund-med-aktivitet.png"/>
          <p:cNvPicPr>
            <a:picLocks noChangeAspect="1"/>
          </p:cNvPicPr>
          <p:nvPr/>
        </p:nvPicPr>
        <p:blipFill rotWithShape="1">
          <a:blip r:embed="rId3">
            <a:alphaModFix amt="57000"/>
            <a:extLst>
              <a:ext uri="{28A0092B-C50C-407E-A947-70E740481C1C}">
                <a14:useLocalDpi xmlns:a14="http://schemas.microsoft.com/office/drawing/2010/main" val="0"/>
              </a:ext>
            </a:extLst>
          </a:blip>
          <a:srcRect t="24452" b="16338"/>
          <a:stretch/>
        </p:blipFill>
        <p:spPr>
          <a:xfrm>
            <a:off x="0" y="0"/>
            <a:ext cx="12192000" cy="6858000"/>
          </a:xfrm>
          <a:prstGeom prst="rect">
            <a:avLst/>
          </a:prstGeom>
        </p:spPr>
      </p:pic>
      <p:sp>
        <p:nvSpPr>
          <p:cNvPr id="5" name="textruta 4">
            <a:extLst>
              <a:ext uri="{FF2B5EF4-FFF2-40B4-BE49-F238E27FC236}">
                <a16:creationId xmlns:a16="http://schemas.microsoft.com/office/drawing/2014/main" id="{13315D65-18AA-4525-AEA7-B12512233274}"/>
              </a:ext>
            </a:extLst>
          </p:cNvPr>
          <p:cNvSpPr txBox="1"/>
          <p:nvPr/>
        </p:nvSpPr>
        <p:spPr>
          <a:xfrm>
            <a:off x="3295049" y="4279877"/>
            <a:ext cx="5601905" cy="584775"/>
          </a:xfrm>
          <a:prstGeom prst="rect">
            <a:avLst/>
          </a:prstGeom>
          <a:noFill/>
        </p:spPr>
        <p:txBody>
          <a:bodyPr wrap="square" rtlCol="0">
            <a:spAutoFit/>
          </a:bodyPr>
          <a:lstStyle/>
          <a:p>
            <a:pPr algn="ctr"/>
            <a:r>
              <a:rPr lang="sv-SE" sz="3200" b="1" dirty="0">
                <a:solidFill>
                  <a:srgbClr val="5C5C5C"/>
                </a:solidFill>
                <a:latin typeface="Signika Bold"/>
                <a:cs typeface="Signika Bold"/>
              </a:rPr>
              <a:t>Bättre </a:t>
            </a:r>
            <a:r>
              <a:rPr lang="sv-SE" sz="3200" b="1" dirty="0">
                <a:solidFill>
                  <a:srgbClr val="F1842A"/>
                </a:solidFill>
                <a:latin typeface="Signika Bold"/>
                <a:cs typeface="Signika Bold"/>
              </a:rPr>
              <a:t>hälsa</a:t>
            </a:r>
            <a:r>
              <a:rPr lang="sv-SE" sz="3200" b="1" dirty="0">
                <a:solidFill>
                  <a:srgbClr val="5C5C5C"/>
                </a:solidFill>
                <a:latin typeface="Signika Bold"/>
                <a:cs typeface="Signika Bold"/>
              </a:rPr>
              <a:t> och </a:t>
            </a:r>
            <a:r>
              <a:rPr lang="sv-SE" sz="3200" b="1" dirty="0">
                <a:solidFill>
                  <a:srgbClr val="F1842A"/>
                </a:solidFill>
                <a:latin typeface="Signika Bold"/>
                <a:cs typeface="Signika Bold"/>
              </a:rPr>
              <a:t>kul</a:t>
            </a:r>
            <a:r>
              <a:rPr lang="sv-SE" sz="3200" b="1" dirty="0">
                <a:solidFill>
                  <a:srgbClr val="5C5C5C"/>
                </a:solidFill>
                <a:latin typeface="Signika Bold"/>
                <a:cs typeface="Signika Bold"/>
              </a:rPr>
              <a:t> på jobbet!</a:t>
            </a:r>
          </a:p>
        </p:txBody>
      </p:sp>
    </p:spTree>
    <p:extLst>
      <p:ext uri="{BB962C8B-B14F-4D97-AF65-F5344CB8AC3E}">
        <p14:creationId xmlns:p14="http://schemas.microsoft.com/office/powerpoint/2010/main" val="1147532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Bildobjekt 9">
            <a:extLst>
              <a:ext uri="{FF2B5EF4-FFF2-40B4-BE49-F238E27FC236}">
                <a16:creationId xmlns:a16="http://schemas.microsoft.com/office/drawing/2014/main" id="{CC4685F1-D61A-4DAE-B55E-C65201E41C61}"/>
              </a:ext>
            </a:extLst>
          </p:cNvPr>
          <p:cNvPicPr>
            <a:picLocks noChangeAspect="1"/>
          </p:cNvPicPr>
          <p:nvPr/>
        </p:nvPicPr>
        <p:blipFill rotWithShape="1">
          <a:blip r:embed="rId2">
            <a:extLst>
              <a:ext uri="{28A0092B-C50C-407E-A947-70E740481C1C}">
                <a14:useLocalDpi xmlns:a14="http://schemas.microsoft.com/office/drawing/2010/main" val="0"/>
              </a:ext>
            </a:extLst>
          </a:blip>
          <a:srcRect l="51423" t="46486" r="25705" b="10576"/>
          <a:stretch/>
        </p:blipFill>
        <p:spPr>
          <a:xfrm>
            <a:off x="9873842" y="3909275"/>
            <a:ext cx="2316634" cy="2944536"/>
          </a:xfrm>
          <a:prstGeom prst="rect">
            <a:avLst/>
          </a:prstGeom>
        </p:spPr>
      </p:pic>
      <p:pic>
        <p:nvPicPr>
          <p:cNvPr id="12" name="Bildobjekt 11">
            <a:extLst>
              <a:ext uri="{FF2B5EF4-FFF2-40B4-BE49-F238E27FC236}">
                <a16:creationId xmlns:a16="http://schemas.microsoft.com/office/drawing/2014/main" id="{1FD441D3-AE6F-45DF-AF59-E3377997F55C}"/>
              </a:ext>
            </a:extLst>
          </p:cNvPr>
          <p:cNvPicPr>
            <a:picLocks noChangeAspect="1"/>
          </p:cNvPicPr>
          <p:nvPr/>
        </p:nvPicPr>
        <p:blipFill rotWithShape="1">
          <a:blip r:embed="rId2">
            <a:extLst>
              <a:ext uri="{28A0092B-C50C-407E-A947-70E740481C1C}">
                <a14:useLocalDpi xmlns:a14="http://schemas.microsoft.com/office/drawing/2010/main" val="0"/>
              </a:ext>
            </a:extLst>
          </a:blip>
          <a:srcRect r="83129" b="67462"/>
          <a:stretch/>
        </p:blipFill>
        <p:spPr>
          <a:xfrm>
            <a:off x="-14271" y="0"/>
            <a:ext cx="1708847" cy="2231472"/>
          </a:xfrm>
          <a:prstGeom prst="rect">
            <a:avLst/>
          </a:prstGeom>
        </p:spPr>
      </p:pic>
      <p:pic>
        <p:nvPicPr>
          <p:cNvPr id="16" name="Bildobjekt 15">
            <a:extLst>
              <a:ext uri="{FF2B5EF4-FFF2-40B4-BE49-F238E27FC236}">
                <a16:creationId xmlns:a16="http://schemas.microsoft.com/office/drawing/2014/main" id="{799F4097-D127-4F22-B9B9-7C26F90E233C}"/>
              </a:ext>
            </a:extLst>
          </p:cNvPr>
          <p:cNvPicPr>
            <a:picLocks noChangeAspect="1"/>
          </p:cNvPicPr>
          <p:nvPr/>
        </p:nvPicPr>
        <p:blipFill rotWithShape="1">
          <a:blip r:embed="rId2">
            <a:extLst>
              <a:ext uri="{28A0092B-C50C-407E-A947-70E740481C1C}">
                <a14:useLocalDpi xmlns:a14="http://schemas.microsoft.com/office/drawing/2010/main" val="0"/>
              </a:ext>
            </a:extLst>
          </a:blip>
          <a:srcRect l="76946" t="21286" r="8726" b="57766"/>
          <a:stretch/>
        </p:blipFill>
        <p:spPr>
          <a:xfrm>
            <a:off x="8347046" y="5266192"/>
            <a:ext cx="1451295" cy="1436616"/>
          </a:xfrm>
          <a:prstGeom prst="rect">
            <a:avLst/>
          </a:prstGeom>
        </p:spPr>
      </p:pic>
      <p:sp>
        <p:nvSpPr>
          <p:cNvPr id="18" name="textruta 17">
            <a:extLst>
              <a:ext uri="{FF2B5EF4-FFF2-40B4-BE49-F238E27FC236}">
                <a16:creationId xmlns:a16="http://schemas.microsoft.com/office/drawing/2014/main" id="{5976A7F1-BC44-4FFF-A7D7-12FAD2F29559}"/>
              </a:ext>
            </a:extLst>
          </p:cNvPr>
          <p:cNvSpPr txBox="1"/>
          <p:nvPr/>
        </p:nvSpPr>
        <p:spPr>
          <a:xfrm>
            <a:off x="894825" y="1673346"/>
            <a:ext cx="10402349" cy="646331"/>
          </a:xfrm>
          <a:prstGeom prst="rect">
            <a:avLst/>
          </a:prstGeom>
          <a:noFill/>
        </p:spPr>
        <p:txBody>
          <a:bodyPr wrap="square" rtlCol="0">
            <a:spAutoFit/>
          </a:bodyPr>
          <a:lstStyle/>
          <a:p>
            <a:r>
              <a:rPr lang="sv-SE" sz="3600" dirty="0">
                <a:solidFill>
                  <a:srgbClr val="9E0AEB"/>
                </a:solidFill>
                <a:latin typeface="Helvetica Neue"/>
              </a:rPr>
              <a:t>Häng med på vårens roligaste aktivitetsutmaning</a:t>
            </a:r>
          </a:p>
        </p:txBody>
      </p:sp>
      <p:sp>
        <p:nvSpPr>
          <p:cNvPr id="2" name="textruta 1">
            <a:extLst>
              <a:ext uri="{FF2B5EF4-FFF2-40B4-BE49-F238E27FC236}">
                <a16:creationId xmlns:a16="http://schemas.microsoft.com/office/drawing/2014/main" id="{2A2B5A77-6518-411D-9820-298B17A01C43}"/>
              </a:ext>
            </a:extLst>
          </p:cNvPr>
          <p:cNvSpPr txBox="1"/>
          <p:nvPr/>
        </p:nvSpPr>
        <p:spPr>
          <a:xfrm>
            <a:off x="4012033" y="3435292"/>
            <a:ext cx="4167933" cy="646331"/>
          </a:xfrm>
          <a:prstGeom prst="rect">
            <a:avLst/>
          </a:prstGeom>
          <a:noFill/>
        </p:spPr>
        <p:txBody>
          <a:bodyPr wrap="square" rtlCol="0">
            <a:spAutoFit/>
          </a:bodyPr>
          <a:lstStyle/>
          <a:p>
            <a:r>
              <a:rPr lang="sv-SE" dirty="0">
                <a:solidFill>
                  <a:srgbClr val="9E0AEB"/>
                </a:solidFill>
                <a:latin typeface="Helvetica Neue"/>
              </a:rPr>
              <a:t>Utmaningsperiod </a:t>
            </a:r>
            <a:r>
              <a:rPr lang="sv-SE" dirty="0">
                <a:solidFill>
                  <a:srgbClr val="FF0000"/>
                </a:solidFill>
                <a:latin typeface="Helvetica Neue"/>
              </a:rPr>
              <a:t>XX XXX – XX XXX (skriv in datum för utmaningen här)</a:t>
            </a:r>
          </a:p>
        </p:txBody>
      </p:sp>
      <p:sp>
        <p:nvSpPr>
          <p:cNvPr id="3" name="textruta 2">
            <a:extLst>
              <a:ext uri="{FF2B5EF4-FFF2-40B4-BE49-F238E27FC236}">
                <a16:creationId xmlns:a16="http://schemas.microsoft.com/office/drawing/2014/main" id="{7D8B94C8-5C45-472E-A5DB-7F3A2012ADA2}"/>
              </a:ext>
            </a:extLst>
          </p:cNvPr>
          <p:cNvSpPr txBox="1"/>
          <p:nvPr/>
        </p:nvSpPr>
        <p:spPr>
          <a:xfrm>
            <a:off x="1621168" y="2554319"/>
            <a:ext cx="7598332" cy="646331"/>
          </a:xfrm>
          <a:prstGeom prst="rect">
            <a:avLst/>
          </a:prstGeom>
          <a:noFill/>
        </p:spPr>
        <p:txBody>
          <a:bodyPr wrap="square" rtlCol="0">
            <a:spAutoFit/>
          </a:bodyPr>
          <a:lstStyle/>
          <a:p>
            <a:r>
              <a:rPr lang="sv-SE" sz="3600" dirty="0">
                <a:solidFill>
                  <a:srgbClr val="FF0000"/>
                </a:solidFill>
                <a:latin typeface="Helvetica Neue"/>
              </a:rPr>
              <a:t>Skriv in namnet på utmaningen här</a:t>
            </a:r>
          </a:p>
        </p:txBody>
      </p:sp>
    </p:spTree>
    <p:extLst>
      <p:ext uri="{BB962C8B-B14F-4D97-AF65-F5344CB8AC3E}">
        <p14:creationId xmlns:p14="http://schemas.microsoft.com/office/powerpoint/2010/main" val="316105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descr="bakgrund-med-aktivitet.png">
            <a:extLst>
              <a:ext uri="{FF2B5EF4-FFF2-40B4-BE49-F238E27FC236}">
                <a16:creationId xmlns:a16="http://schemas.microsoft.com/office/drawing/2014/main" id="{1680D947-C2B0-4A6C-8414-3AB53CE44E1F}"/>
              </a:ext>
            </a:extLst>
          </p:cNvPr>
          <p:cNvPicPr>
            <a:picLocks noChangeAspect="1"/>
          </p:cNvPicPr>
          <p:nvPr/>
        </p:nvPicPr>
        <p:blipFill rotWithShape="1">
          <a:blip r:embed="rId2">
            <a:extLst>
              <a:ext uri="{28A0092B-C50C-407E-A947-70E740481C1C}">
                <a14:useLocalDpi xmlns:a14="http://schemas.microsoft.com/office/drawing/2010/main" val="0"/>
              </a:ext>
            </a:extLst>
          </a:blip>
          <a:srcRect t="17126" b="23663"/>
          <a:stretch/>
        </p:blipFill>
        <p:spPr>
          <a:xfrm>
            <a:off x="0" y="0"/>
            <a:ext cx="12192000" cy="6858000"/>
          </a:xfrm>
          <a:prstGeom prst="rect">
            <a:avLst/>
          </a:prstGeom>
        </p:spPr>
      </p:pic>
      <p:sp>
        <p:nvSpPr>
          <p:cNvPr id="9" name="Rektangel 8">
            <a:extLst>
              <a:ext uri="{FF2B5EF4-FFF2-40B4-BE49-F238E27FC236}">
                <a16:creationId xmlns:a16="http://schemas.microsoft.com/office/drawing/2014/main" id="{6891575D-61C2-43DA-8706-4B602B096B3F}"/>
              </a:ext>
            </a:extLst>
          </p:cNvPr>
          <p:cNvSpPr/>
          <p:nvPr/>
        </p:nvSpPr>
        <p:spPr>
          <a:xfrm>
            <a:off x="0" y="391886"/>
            <a:ext cx="8098971" cy="6036906"/>
          </a:xfrm>
          <a:prstGeom prst="rect">
            <a:avLst/>
          </a:prstGeom>
          <a:solidFill>
            <a:schemeClr val="bg1">
              <a:lumMod val="95000"/>
              <a:alpha val="7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9431278E-3417-4E10-8504-AE4C089E3305}"/>
              </a:ext>
            </a:extLst>
          </p:cNvPr>
          <p:cNvSpPr/>
          <p:nvPr/>
        </p:nvSpPr>
        <p:spPr>
          <a:xfrm>
            <a:off x="329966" y="3435207"/>
            <a:ext cx="5931558" cy="338554"/>
          </a:xfrm>
          <a:prstGeom prst="rect">
            <a:avLst/>
          </a:prstGeom>
        </p:spPr>
        <p:txBody>
          <a:bodyPr wrap="square">
            <a:spAutoFit/>
          </a:bodyPr>
          <a:lstStyle/>
          <a:p>
            <a:pPr marL="285750" indent="-285750">
              <a:buFont typeface="Arial" panose="020B0604020202020204" pitchFamily="34" charset="0"/>
              <a:buChar char="•"/>
            </a:pPr>
            <a:endParaRPr lang="nb-NO" sz="1600" dirty="0">
              <a:solidFill>
                <a:srgbClr val="5C5C5C"/>
              </a:solidFill>
              <a:latin typeface="Alegreya Sans"/>
            </a:endParaRPr>
          </a:p>
        </p:txBody>
      </p:sp>
      <p:sp>
        <p:nvSpPr>
          <p:cNvPr id="3" name="textruta 2">
            <a:extLst>
              <a:ext uri="{FF2B5EF4-FFF2-40B4-BE49-F238E27FC236}">
                <a16:creationId xmlns:a16="http://schemas.microsoft.com/office/drawing/2014/main" id="{E56122FF-D242-49B1-B98B-2CBA54112E73}"/>
              </a:ext>
            </a:extLst>
          </p:cNvPr>
          <p:cNvSpPr txBox="1"/>
          <p:nvPr/>
        </p:nvSpPr>
        <p:spPr>
          <a:xfrm>
            <a:off x="1390260" y="618028"/>
            <a:ext cx="6746033" cy="1477328"/>
          </a:xfrm>
          <a:prstGeom prst="rect">
            <a:avLst/>
          </a:prstGeom>
          <a:noFill/>
        </p:spPr>
        <p:txBody>
          <a:bodyPr wrap="square" rtlCol="0">
            <a:spAutoFit/>
          </a:bodyPr>
          <a:lstStyle/>
          <a:p>
            <a:pPr algn="l"/>
            <a:r>
              <a:rPr lang="sv-SE" b="1" i="0" cap="all" dirty="0">
                <a:solidFill>
                  <a:srgbClr val="9E0AEB"/>
                </a:solidFill>
                <a:effectLst/>
                <a:latin typeface="Helvetica Neue"/>
              </a:rPr>
              <a:t>LAGUTMANING MED KOLLEGORNA</a:t>
            </a:r>
          </a:p>
          <a:p>
            <a:pPr algn="l"/>
            <a:r>
              <a:rPr lang="sv-SE" b="0" i="0" dirty="0">
                <a:solidFill>
                  <a:srgbClr val="4A4A4A"/>
                </a:solidFill>
                <a:effectLst/>
                <a:latin typeface="Helvetica Neue"/>
              </a:rPr>
              <a:t>Varje deltagare skapar en egen profil. När ni har skapat en profil kan ni gå ihop i lag, vi rekommenderar 2-8 medlemmar. Är ni mer än 8 personer? Skapa fler lag! Tillsammans arbetar ni för att nå målet i tid.</a:t>
            </a:r>
          </a:p>
        </p:txBody>
      </p:sp>
      <p:sp>
        <p:nvSpPr>
          <p:cNvPr id="15" name="textruta 14">
            <a:extLst>
              <a:ext uri="{FF2B5EF4-FFF2-40B4-BE49-F238E27FC236}">
                <a16:creationId xmlns:a16="http://schemas.microsoft.com/office/drawing/2014/main" id="{66AFA5B0-6B35-45CB-9C52-1F89F5C85BB5}"/>
              </a:ext>
            </a:extLst>
          </p:cNvPr>
          <p:cNvSpPr txBox="1"/>
          <p:nvPr/>
        </p:nvSpPr>
        <p:spPr>
          <a:xfrm>
            <a:off x="1390260" y="2530470"/>
            <a:ext cx="6746033" cy="2031325"/>
          </a:xfrm>
          <a:prstGeom prst="rect">
            <a:avLst/>
          </a:prstGeom>
          <a:noFill/>
        </p:spPr>
        <p:txBody>
          <a:bodyPr wrap="square" rtlCol="0">
            <a:spAutoFit/>
          </a:bodyPr>
          <a:lstStyle/>
          <a:p>
            <a:pPr algn="l"/>
            <a:r>
              <a:rPr lang="sv-SE" b="1" i="0" cap="all" dirty="0">
                <a:solidFill>
                  <a:srgbClr val="9E0AEB"/>
                </a:solidFill>
                <a:effectLst/>
                <a:latin typeface="Helvetica Neue"/>
              </a:rPr>
              <a:t>ALLA AKTIVITETER RÄKNAS</a:t>
            </a:r>
          </a:p>
          <a:p>
            <a:pPr algn="l"/>
            <a:r>
              <a:rPr lang="sv-SE" b="0" i="0" dirty="0">
                <a:solidFill>
                  <a:srgbClr val="4A4A4A"/>
                </a:solidFill>
                <a:effectLst/>
                <a:latin typeface="Helvetica Neue"/>
              </a:rPr>
              <a:t>Målet är att hålla ett dagligt stegsnitt på 10 000 steg över hela tävlingsperioden. Alla steg ni tar och all aktivitet ni registrerar räknas till ert stegsnitt. Era steg överförs automatiskt med vår app och ni kan enkelt registrera annan aktivitet i aktivitetstabellen. Du kan integrera din aktivitetsklocka direkt via tappa.se eller Apple Hälsa och Google </a:t>
            </a:r>
            <a:r>
              <a:rPr lang="sv-SE" b="0" i="0" dirty="0" err="1">
                <a:solidFill>
                  <a:srgbClr val="4A4A4A"/>
                </a:solidFill>
                <a:effectLst/>
                <a:latin typeface="Helvetica Neue"/>
              </a:rPr>
              <a:t>Fitness</a:t>
            </a:r>
            <a:r>
              <a:rPr lang="sv-SE" b="0" i="0" dirty="0">
                <a:solidFill>
                  <a:srgbClr val="4A4A4A"/>
                </a:solidFill>
                <a:effectLst/>
                <a:latin typeface="Helvetica Neue"/>
              </a:rPr>
              <a:t>.</a:t>
            </a:r>
          </a:p>
        </p:txBody>
      </p:sp>
      <p:sp>
        <p:nvSpPr>
          <p:cNvPr id="16" name="textruta 15">
            <a:extLst>
              <a:ext uri="{FF2B5EF4-FFF2-40B4-BE49-F238E27FC236}">
                <a16:creationId xmlns:a16="http://schemas.microsoft.com/office/drawing/2014/main" id="{CAECE07E-F837-405E-B2DF-3FC0B6F12D10}"/>
              </a:ext>
            </a:extLst>
          </p:cNvPr>
          <p:cNvSpPr txBox="1"/>
          <p:nvPr/>
        </p:nvSpPr>
        <p:spPr>
          <a:xfrm>
            <a:off x="1312988" y="4805770"/>
            <a:ext cx="6746033" cy="1477328"/>
          </a:xfrm>
          <a:prstGeom prst="rect">
            <a:avLst/>
          </a:prstGeom>
          <a:noFill/>
        </p:spPr>
        <p:txBody>
          <a:bodyPr wrap="square" rtlCol="0">
            <a:spAutoFit/>
          </a:bodyPr>
          <a:lstStyle/>
          <a:p>
            <a:pPr algn="l"/>
            <a:r>
              <a:rPr lang="sv-SE" b="1" i="0" cap="all" dirty="0">
                <a:solidFill>
                  <a:srgbClr val="9E0AEB"/>
                </a:solidFill>
                <a:effectLst/>
                <a:latin typeface="Helvetica Neue"/>
              </a:rPr>
              <a:t>FÖLJ FRAMGÅNGEN</a:t>
            </a:r>
          </a:p>
          <a:p>
            <a:pPr algn="l"/>
            <a:r>
              <a:rPr lang="sv-SE" b="0" i="0" dirty="0">
                <a:solidFill>
                  <a:srgbClr val="4A4A4A"/>
                </a:solidFill>
                <a:effectLst/>
                <a:latin typeface="Helvetica Neue"/>
              </a:rPr>
              <a:t>Följ din och kollegornas framgång i vår virtuella karta med spännande stopp längs vägen. Genom att registrera all aktivitet kommer man närmare målet. Alla som deltar kommer att kunna följa varandra i topplistor och i den virtuella kartan.</a:t>
            </a:r>
          </a:p>
        </p:txBody>
      </p:sp>
      <p:pic>
        <p:nvPicPr>
          <p:cNvPr id="2" name="Bildobjekt 1">
            <a:extLst>
              <a:ext uri="{FF2B5EF4-FFF2-40B4-BE49-F238E27FC236}">
                <a16:creationId xmlns:a16="http://schemas.microsoft.com/office/drawing/2014/main" id="{9203EA57-20CE-4230-94C4-E0613A7A9635}"/>
              </a:ext>
            </a:extLst>
          </p:cNvPr>
          <p:cNvPicPr>
            <a:picLocks noChangeAspect="1"/>
          </p:cNvPicPr>
          <p:nvPr/>
        </p:nvPicPr>
        <p:blipFill>
          <a:blip r:embed="rId3"/>
          <a:stretch>
            <a:fillRect/>
          </a:stretch>
        </p:blipFill>
        <p:spPr>
          <a:xfrm>
            <a:off x="251075" y="1078417"/>
            <a:ext cx="810838" cy="4663844"/>
          </a:xfrm>
          <a:prstGeom prst="rect">
            <a:avLst/>
          </a:prstGeom>
        </p:spPr>
      </p:pic>
    </p:spTree>
    <p:extLst>
      <p:ext uri="{BB962C8B-B14F-4D97-AF65-F5344CB8AC3E}">
        <p14:creationId xmlns:p14="http://schemas.microsoft.com/office/powerpoint/2010/main" val="170111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bakgrund-med-aktivitet.png">
            <a:extLst>
              <a:ext uri="{FF2B5EF4-FFF2-40B4-BE49-F238E27FC236}">
                <a16:creationId xmlns:a16="http://schemas.microsoft.com/office/drawing/2014/main" id="{B39EB469-4140-4EFD-9A30-8B5DC8E5622A}"/>
              </a:ext>
            </a:extLst>
          </p:cNvPr>
          <p:cNvPicPr>
            <a:picLocks noChangeAspect="1"/>
          </p:cNvPicPr>
          <p:nvPr/>
        </p:nvPicPr>
        <p:blipFill rotWithShape="1">
          <a:blip r:embed="rId2">
            <a:alphaModFix amt="57000"/>
            <a:extLst>
              <a:ext uri="{28A0092B-C50C-407E-A947-70E740481C1C}">
                <a14:useLocalDpi xmlns:a14="http://schemas.microsoft.com/office/drawing/2010/main" val="0"/>
              </a:ext>
            </a:extLst>
          </a:blip>
          <a:srcRect t="24452" b="16338"/>
          <a:stretch/>
        </p:blipFill>
        <p:spPr>
          <a:xfrm>
            <a:off x="0" y="0"/>
            <a:ext cx="12192000" cy="6858000"/>
          </a:xfrm>
          <a:prstGeom prst="rect">
            <a:avLst/>
          </a:prstGeom>
        </p:spPr>
      </p:pic>
      <p:sp>
        <p:nvSpPr>
          <p:cNvPr id="3" name="Rektangel 2">
            <a:extLst>
              <a:ext uri="{FF2B5EF4-FFF2-40B4-BE49-F238E27FC236}">
                <a16:creationId xmlns:a16="http://schemas.microsoft.com/office/drawing/2014/main" id="{8D748570-2487-4C2B-AD8A-F8B41470D022}"/>
              </a:ext>
            </a:extLst>
          </p:cNvPr>
          <p:cNvSpPr/>
          <p:nvPr/>
        </p:nvSpPr>
        <p:spPr>
          <a:xfrm>
            <a:off x="1161436" y="515379"/>
            <a:ext cx="6488245" cy="4847481"/>
          </a:xfrm>
          <a:prstGeom prst="rect">
            <a:avLst/>
          </a:prstGeom>
        </p:spPr>
        <p:txBody>
          <a:bodyPr wrap="square">
            <a:spAutoFit/>
          </a:bodyPr>
          <a:lstStyle/>
          <a:p>
            <a:endParaRPr lang="nb-NO" sz="1100" dirty="0">
              <a:solidFill>
                <a:srgbClr val="5C5C5C"/>
              </a:solidFill>
              <a:latin typeface="Helvetica Neue"/>
              <a:cs typeface="Angsana New" panose="02020603050405020304" pitchFamily="18" charset="-34"/>
            </a:endParaRPr>
          </a:p>
          <a:p>
            <a:r>
              <a:rPr lang="nb-NO" sz="3600" b="1">
                <a:solidFill>
                  <a:srgbClr val="9E0AEB"/>
                </a:solidFill>
                <a:latin typeface="Helvetica Neue"/>
                <a:cs typeface="Angsana New" panose="02020603050405020304" pitchFamily="18" charset="-34"/>
              </a:rPr>
              <a:t>Så här </a:t>
            </a:r>
            <a:r>
              <a:rPr lang="nb-NO" sz="3600" b="1" dirty="0">
                <a:solidFill>
                  <a:srgbClr val="9E0AEB"/>
                </a:solidFill>
                <a:latin typeface="Helvetica Neue"/>
                <a:cs typeface="Angsana New" panose="02020603050405020304" pitchFamily="18" charset="-34"/>
              </a:rPr>
              <a:t>fungerar det</a:t>
            </a:r>
          </a:p>
          <a:p>
            <a:r>
              <a:rPr lang="sv-SE" dirty="0">
                <a:latin typeface="Helvetica Neue"/>
              </a:rPr>
              <a:t>Ladda ner Tappa PRO appen och få full översikt.</a:t>
            </a:r>
          </a:p>
          <a:p>
            <a:endParaRPr lang="sv-SE" dirty="0">
              <a:latin typeface="Helvetica Neue"/>
            </a:endParaRPr>
          </a:p>
          <a:p>
            <a:r>
              <a:rPr lang="sv-SE" dirty="0">
                <a:latin typeface="Helvetica Neue"/>
              </a:rPr>
              <a:t>Dina steg fångas automatiskt upp av vår app. </a:t>
            </a:r>
          </a:p>
          <a:p>
            <a:endParaRPr lang="sv-SE" dirty="0">
              <a:latin typeface="Helvetica Neue"/>
            </a:endParaRPr>
          </a:p>
          <a:p>
            <a:r>
              <a:rPr lang="sv-SE" dirty="0">
                <a:latin typeface="Helvetica Neue"/>
              </a:rPr>
              <a:t>Gör du andra aktiviteter kan du enkelt registrera dessa i aktivitetstabellen.</a:t>
            </a:r>
          </a:p>
          <a:p>
            <a:endParaRPr lang="sv-SE" dirty="0">
              <a:latin typeface="Helvetica Neue"/>
            </a:endParaRPr>
          </a:p>
          <a:p>
            <a:r>
              <a:rPr lang="sv-SE" dirty="0">
                <a:latin typeface="Helvetica Neue"/>
              </a:rPr>
              <a:t>När du har registrerat aktivitet kan du följa ditt och lagets framgång i kartan och i topplistorna. </a:t>
            </a:r>
          </a:p>
          <a:p>
            <a:endParaRPr lang="sv-SE" dirty="0">
              <a:latin typeface="Helvetica Neue"/>
            </a:endParaRPr>
          </a:p>
          <a:p>
            <a:r>
              <a:rPr lang="sv-SE" dirty="0">
                <a:latin typeface="Helvetica Neue"/>
              </a:rPr>
              <a:t>Önskar du att räkna dina steg på ett annat sätt än appen kan du använda manuella stegräknare eller din egna klocka från Fitbit, Polar eller Garmin. Välj själv vad som passar dig bäst!</a:t>
            </a:r>
          </a:p>
          <a:p>
            <a:endParaRPr lang="nb-NO" sz="2800" dirty="0">
              <a:solidFill>
                <a:srgbClr val="5C5C5C"/>
              </a:solidFill>
              <a:latin typeface="Helvetica Neue"/>
              <a:cs typeface="Angsana New" panose="02020603050405020304" pitchFamily="18" charset="-34"/>
            </a:endParaRPr>
          </a:p>
        </p:txBody>
      </p:sp>
      <p:sp>
        <p:nvSpPr>
          <p:cNvPr id="12" name="Rektangel 11">
            <a:extLst>
              <a:ext uri="{FF2B5EF4-FFF2-40B4-BE49-F238E27FC236}">
                <a16:creationId xmlns:a16="http://schemas.microsoft.com/office/drawing/2014/main" id="{9077BA78-0E17-4496-A689-49EEC6969743}"/>
              </a:ext>
            </a:extLst>
          </p:cNvPr>
          <p:cNvSpPr/>
          <p:nvPr/>
        </p:nvSpPr>
        <p:spPr>
          <a:xfrm>
            <a:off x="8515403" y="5097001"/>
            <a:ext cx="3093132" cy="117134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28A3380D-4612-4C96-996B-71C69F44982B}"/>
              </a:ext>
            </a:extLst>
          </p:cNvPr>
          <p:cNvSpPr txBox="1"/>
          <p:nvPr/>
        </p:nvSpPr>
        <p:spPr>
          <a:xfrm>
            <a:off x="8982270" y="5205171"/>
            <a:ext cx="2159398" cy="307777"/>
          </a:xfrm>
          <a:prstGeom prst="rect">
            <a:avLst/>
          </a:prstGeom>
          <a:noFill/>
        </p:spPr>
        <p:txBody>
          <a:bodyPr wrap="square" rtlCol="0">
            <a:spAutoFit/>
          </a:bodyPr>
          <a:lstStyle/>
          <a:p>
            <a:r>
              <a:rPr lang="nb-NO" sz="1400" b="1" dirty="0">
                <a:solidFill>
                  <a:srgbClr val="5C5C5C"/>
                </a:solidFill>
                <a:latin typeface="Helvetica Neue"/>
              </a:rPr>
              <a:t>Ladda ner Tappa Pro</a:t>
            </a:r>
          </a:p>
        </p:txBody>
      </p:sp>
      <p:pic>
        <p:nvPicPr>
          <p:cNvPr id="14" name="Bilde 13" descr="Et bilde som inneholder flaske&#10;&#10;Automatisk generert beskrivelse">
            <a:extLst>
              <a:ext uri="{FF2B5EF4-FFF2-40B4-BE49-F238E27FC236}">
                <a16:creationId xmlns:a16="http://schemas.microsoft.com/office/drawing/2014/main" id="{B3CDC7B3-5D19-44FF-9F0C-3BE220130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7239" y="5682674"/>
            <a:ext cx="1254730" cy="372283"/>
          </a:xfrm>
          <a:prstGeom prst="rect">
            <a:avLst/>
          </a:prstGeom>
        </p:spPr>
      </p:pic>
      <p:pic>
        <p:nvPicPr>
          <p:cNvPr id="15" name="Bilde 14">
            <a:extLst>
              <a:ext uri="{FF2B5EF4-FFF2-40B4-BE49-F238E27FC236}">
                <a16:creationId xmlns:a16="http://schemas.microsoft.com/office/drawing/2014/main" id="{2E164C7F-7054-43B3-AC63-0A0A0406BC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299" y="5682674"/>
            <a:ext cx="1254730" cy="376419"/>
          </a:xfrm>
          <a:prstGeom prst="rect">
            <a:avLst/>
          </a:prstGeom>
        </p:spPr>
      </p:pic>
      <p:pic>
        <p:nvPicPr>
          <p:cNvPr id="4" name="Bild 3" descr="Fotavtryck">
            <a:extLst>
              <a:ext uri="{FF2B5EF4-FFF2-40B4-BE49-F238E27FC236}">
                <a16:creationId xmlns:a16="http://schemas.microsoft.com/office/drawing/2014/main" id="{B182F90E-0136-41E6-AE30-20642E857B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7519" y="1275126"/>
            <a:ext cx="295712" cy="295712"/>
          </a:xfrm>
          <a:prstGeom prst="rect">
            <a:avLst/>
          </a:prstGeom>
        </p:spPr>
      </p:pic>
      <p:pic>
        <p:nvPicPr>
          <p:cNvPr id="16" name="Bild 15" descr="Fotavtryck">
            <a:extLst>
              <a:ext uri="{FF2B5EF4-FFF2-40B4-BE49-F238E27FC236}">
                <a16:creationId xmlns:a16="http://schemas.microsoft.com/office/drawing/2014/main" id="{0DCD4D1D-C513-4F51-B002-0951A28D04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7519" y="1798260"/>
            <a:ext cx="295712" cy="295712"/>
          </a:xfrm>
          <a:prstGeom prst="rect">
            <a:avLst/>
          </a:prstGeom>
        </p:spPr>
      </p:pic>
      <p:pic>
        <p:nvPicPr>
          <p:cNvPr id="17" name="Bild 16" descr="Fotavtryck">
            <a:extLst>
              <a:ext uri="{FF2B5EF4-FFF2-40B4-BE49-F238E27FC236}">
                <a16:creationId xmlns:a16="http://schemas.microsoft.com/office/drawing/2014/main" id="{7B61758C-0C5D-40CC-A9DE-9521DF858F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7519" y="2338976"/>
            <a:ext cx="295712" cy="295712"/>
          </a:xfrm>
          <a:prstGeom prst="rect">
            <a:avLst/>
          </a:prstGeom>
        </p:spPr>
      </p:pic>
      <p:pic>
        <p:nvPicPr>
          <p:cNvPr id="18" name="Bild 17" descr="Fotavtryck">
            <a:extLst>
              <a:ext uri="{FF2B5EF4-FFF2-40B4-BE49-F238E27FC236}">
                <a16:creationId xmlns:a16="http://schemas.microsoft.com/office/drawing/2014/main" id="{C61EB960-BC5F-47B6-8B10-49158EE6D9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7519" y="3165522"/>
            <a:ext cx="295712" cy="295712"/>
          </a:xfrm>
          <a:prstGeom prst="rect">
            <a:avLst/>
          </a:prstGeom>
        </p:spPr>
      </p:pic>
      <p:pic>
        <p:nvPicPr>
          <p:cNvPr id="19" name="Bild 18" descr="Fotavtryck">
            <a:extLst>
              <a:ext uri="{FF2B5EF4-FFF2-40B4-BE49-F238E27FC236}">
                <a16:creationId xmlns:a16="http://schemas.microsoft.com/office/drawing/2014/main" id="{58D07319-4574-4435-9686-35771EDB8E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7519" y="4007010"/>
            <a:ext cx="295712" cy="295712"/>
          </a:xfrm>
          <a:prstGeom prst="rect">
            <a:avLst/>
          </a:prstGeom>
        </p:spPr>
      </p:pic>
      <p:pic>
        <p:nvPicPr>
          <p:cNvPr id="1026" name="Picture 2" descr="Tappa app - Jag">
            <a:extLst>
              <a:ext uri="{FF2B5EF4-FFF2-40B4-BE49-F238E27FC236}">
                <a16:creationId xmlns:a16="http://schemas.microsoft.com/office/drawing/2014/main" id="{BE73A815-E119-4480-8458-1454B7C37F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2005" y="769500"/>
            <a:ext cx="1899931" cy="3862449"/>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B7FB4E6C-349E-4B63-822C-FE9FA147593E}"/>
              </a:ext>
            </a:extLst>
          </p:cNvPr>
          <p:cNvSpPr txBox="1"/>
          <p:nvPr/>
        </p:nvSpPr>
        <p:spPr>
          <a:xfrm>
            <a:off x="1161436" y="5362860"/>
            <a:ext cx="5343787" cy="1200329"/>
          </a:xfrm>
          <a:prstGeom prst="rect">
            <a:avLst/>
          </a:prstGeom>
          <a:noFill/>
          <a:ln>
            <a:solidFill>
              <a:schemeClr val="tx1"/>
            </a:solidFill>
          </a:ln>
        </p:spPr>
        <p:txBody>
          <a:bodyPr wrap="square" rtlCol="0">
            <a:spAutoFit/>
          </a:bodyPr>
          <a:lstStyle/>
          <a:p>
            <a:r>
              <a:rPr lang="sv-SE" b="1" dirty="0">
                <a:latin typeface="Helvetica Neue"/>
              </a:rPr>
              <a:t>Nyhet: </a:t>
            </a:r>
            <a:r>
              <a:rPr lang="sv-SE" dirty="0">
                <a:latin typeface="Helvetica Neue"/>
              </a:rPr>
              <a:t>Nu hämtar Tappas app steg från Apple Hälsa och Google </a:t>
            </a:r>
            <a:r>
              <a:rPr lang="sv-SE" dirty="0" err="1">
                <a:latin typeface="Helvetica Neue"/>
              </a:rPr>
              <a:t>Fitness</a:t>
            </a:r>
            <a:r>
              <a:rPr lang="sv-SE" dirty="0">
                <a:latin typeface="Helvetica Neue"/>
              </a:rPr>
              <a:t>. Du kan därför använda alla aktivitetsarmband som går att koppla ihop med dessa, t.ex. Apple Watch. </a:t>
            </a:r>
          </a:p>
        </p:txBody>
      </p:sp>
    </p:spTree>
    <p:extLst>
      <p:ext uri="{BB962C8B-B14F-4D97-AF65-F5344CB8AC3E}">
        <p14:creationId xmlns:p14="http://schemas.microsoft.com/office/powerpoint/2010/main" val="561492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objekt 1" descr="bakgrund-med-aktivitet.png">
            <a:extLst>
              <a:ext uri="{FF2B5EF4-FFF2-40B4-BE49-F238E27FC236}">
                <a16:creationId xmlns:a16="http://schemas.microsoft.com/office/drawing/2014/main" id="{3961DFC7-633A-4504-B168-3A80ACFF61B4}"/>
              </a:ext>
            </a:extLst>
          </p:cNvPr>
          <p:cNvPicPr>
            <a:picLocks noChangeAspect="1"/>
          </p:cNvPicPr>
          <p:nvPr/>
        </p:nvPicPr>
        <p:blipFill rotWithShape="1">
          <a:blip r:embed="rId2">
            <a:extLst>
              <a:ext uri="{28A0092B-C50C-407E-A947-70E740481C1C}">
                <a14:useLocalDpi xmlns:a14="http://schemas.microsoft.com/office/drawing/2010/main" val="0"/>
              </a:ext>
            </a:extLst>
          </a:blip>
          <a:srcRect t="17126" b="23663"/>
          <a:stretch/>
        </p:blipFill>
        <p:spPr>
          <a:xfrm>
            <a:off x="0" y="0"/>
            <a:ext cx="12192000" cy="6858000"/>
          </a:xfrm>
          <a:prstGeom prst="rect">
            <a:avLst/>
          </a:prstGeom>
        </p:spPr>
      </p:pic>
      <p:sp>
        <p:nvSpPr>
          <p:cNvPr id="3" name="textruta 2">
            <a:extLst>
              <a:ext uri="{FF2B5EF4-FFF2-40B4-BE49-F238E27FC236}">
                <a16:creationId xmlns:a16="http://schemas.microsoft.com/office/drawing/2014/main" id="{0C4BD91A-DC0D-43B0-BE9D-7D263F8889B0}"/>
              </a:ext>
            </a:extLst>
          </p:cNvPr>
          <p:cNvSpPr txBox="1"/>
          <p:nvPr/>
        </p:nvSpPr>
        <p:spPr>
          <a:xfrm>
            <a:off x="3535847" y="326572"/>
            <a:ext cx="5770633" cy="584775"/>
          </a:xfrm>
          <a:prstGeom prst="rect">
            <a:avLst/>
          </a:prstGeom>
          <a:noFill/>
        </p:spPr>
        <p:txBody>
          <a:bodyPr wrap="square" rtlCol="0">
            <a:spAutoFit/>
          </a:bodyPr>
          <a:lstStyle/>
          <a:p>
            <a:pPr algn="l"/>
            <a:r>
              <a:rPr lang="sv-SE" sz="3200" b="1" i="0" dirty="0">
                <a:solidFill>
                  <a:srgbClr val="9E0AEB"/>
                </a:solidFill>
                <a:effectLst/>
                <a:latin typeface="Helvetica Neue"/>
              </a:rPr>
              <a:t>Så här kommer ni igång!</a:t>
            </a:r>
          </a:p>
        </p:txBody>
      </p:sp>
      <p:sp>
        <p:nvSpPr>
          <p:cNvPr id="4" name="Rektangel 3">
            <a:extLst>
              <a:ext uri="{FF2B5EF4-FFF2-40B4-BE49-F238E27FC236}">
                <a16:creationId xmlns:a16="http://schemas.microsoft.com/office/drawing/2014/main" id="{4CDFF94C-A7EF-48F8-A20F-B6AA4D7EBC2E}"/>
              </a:ext>
            </a:extLst>
          </p:cNvPr>
          <p:cNvSpPr/>
          <p:nvPr/>
        </p:nvSpPr>
        <p:spPr>
          <a:xfrm>
            <a:off x="385670" y="1237920"/>
            <a:ext cx="6359080" cy="4214924"/>
          </a:xfrm>
          <a:prstGeom prst="rect">
            <a:avLst/>
          </a:prstGeom>
          <a:solidFill>
            <a:schemeClr val="bg1">
              <a:lumMod val="95000"/>
              <a:alpha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5" name="textruta 4">
            <a:extLst>
              <a:ext uri="{FF2B5EF4-FFF2-40B4-BE49-F238E27FC236}">
                <a16:creationId xmlns:a16="http://schemas.microsoft.com/office/drawing/2014/main" id="{B14E4465-04C6-4FB1-90E2-EBEB867F1897}"/>
              </a:ext>
            </a:extLst>
          </p:cNvPr>
          <p:cNvSpPr txBox="1"/>
          <p:nvPr/>
        </p:nvSpPr>
        <p:spPr>
          <a:xfrm>
            <a:off x="385669" y="2021747"/>
            <a:ext cx="6300357" cy="2862322"/>
          </a:xfrm>
          <a:prstGeom prst="rect">
            <a:avLst/>
          </a:prstGeom>
          <a:noFill/>
        </p:spPr>
        <p:txBody>
          <a:bodyPr wrap="square" rtlCol="0">
            <a:spAutoFit/>
          </a:bodyPr>
          <a:lstStyle/>
          <a:p>
            <a:pPr algn="l">
              <a:buFont typeface="+mj-lt"/>
              <a:buAutoNum type="arabicPeriod"/>
            </a:pPr>
            <a:r>
              <a:rPr lang="sv-SE" b="0" i="0" dirty="0">
                <a:solidFill>
                  <a:srgbClr val="555555"/>
                </a:solidFill>
                <a:effectLst/>
                <a:latin typeface="Helvetica Neue"/>
              </a:rPr>
              <a:t>Ladda ner Tappas app - "Tappa Pro".</a:t>
            </a:r>
          </a:p>
          <a:p>
            <a:pPr marL="342900" indent="-342900" algn="l">
              <a:buFont typeface="+mj-lt"/>
              <a:buAutoNum type="arabicPeriod"/>
            </a:pPr>
            <a:endParaRPr lang="sv-SE" b="0" i="0" dirty="0">
              <a:solidFill>
                <a:srgbClr val="555555"/>
              </a:solidFill>
              <a:effectLst/>
              <a:latin typeface="Helvetica Neue"/>
            </a:endParaRPr>
          </a:p>
          <a:p>
            <a:pPr algn="l">
              <a:buFont typeface="+mj-lt"/>
              <a:buAutoNum type="arabicPeriod"/>
            </a:pPr>
            <a:r>
              <a:rPr lang="sv-SE" b="0" i="0" dirty="0">
                <a:solidFill>
                  <a:srgbClr val="555555"/>
                </a:solidFill>
                <a:effectLst/>
                <a:latin typeface="Helvetica Neue"/>
              </a:rPr>
              <a:t>Skapa ett konto eller logga in med ett existerande i appen.</a:t>
            </a:r>
          </a:p>
          <a:p>
            <a:pPr marL="342900" indent="-342900" algn="l">
              <a:buFont typeface="+mj-lt"/>
              <a:buAutoNum type="arabicPeriod"/>
            </a:pPr>
            <a:endParaRPr lang="sv-SE" b="0" i="0" dirty="0">
              <a:solidFill>
                <a:srgbClr val="555555"/>
              </a:solidFill>
              <a:effectLst/>
              <a:latin typeface="Helvetica Neue"/>
            </a:endParaRPr>
          </a:p>
          <a:p>
            <a:pPr algn="l">
              <a:buFont typeface="+mj-lt"/>
              <a:buAutoNum type="arabicPeriod"/>
            </a:pPr>
            <a:r>
              <a:rPr lang="sv-SE" b="0" i="0" dirty="0">
                <a:solidFill>
                  <a:srgbClr val="555555"/>
                </a:solidFill>
                <a:effectLst/>
                <a:latin typeface="Helvetica Neue"/>
              </a:rPr>
              <a:t>Skriv in startkoden: </a:t>
            </a:r>
            <a:r>
              <a:rPr lang="sv-SE" b="0" i="0" dirty="0">
                <a:solidFill>
                  <a:srgbClr val="FF0000"/>
                </a:solidFill>
                <a:effectLst/>
                <a:latin typeface="Helvetica Neue"/>
              </a:rPr>
              <a:t>XXXX (skriv in </a:t>
            </a:r>
            <a:r>
              <a:rPr lang="sv-SE" b="0" i="0">
                <a:solidFill>
                  <a:srgbClr val="FF0000"/>
                </a:solidFill>
                <a:effectLst/>
                <a:latin typeface="Helvetica Neue"/>
              </a:rPr>
              <a:t>er startkod här)</a:t>
            </a:r>
            <a:endParaRPr lang="sv-SE" b="0" i="0" dirty="0">
              <a:solidFill>
                <a:srgbClr val="FF0000"/>
              </a:solidFill>
              <a:effectLst/>
              <a:latin typeface="Helvetica Neue"/>
            </a:endParaRPr>
          </a:p>
          <a:p>
            <a:pPr algn="l"/>
            <a:endParaRPr lang="sv-SE" b="0" i="0" dirty="0">
              <a:solidFill>
                <a:srgbClr val="3A3A3A"/>
              </a:solidFill>
              <a:effectLst/>
              <a:latin typeface="Helvetica Neue"/>
            </a:endParaRPr>
          </a:p>
          <a:p>
            <a:pPr algn="l"/>
            <a:endParaRPr lang="sv-SE" dirty="0">
              <a:solidFill>
                <a:srgbClr val="3A3A3A"/>
              </a:solidFill>
              <a:latin typeface="Helvetica Neue"/>
            </a:endParaRPr>
          </a:p>
          <a:p>
            <a:pPr algn="l"/>
            <a:r>
              <a:rPr lang="sv-SE" b="0" i="0" dirty="0">
                <a:solidFill>
                  <a:srgbClr val="3A3A3A"/>
                </a:solidFill>
                <a:effectLst/>
                <a:latin typeface="Helvetica Neue"/>
              </a:rPr>
              <a:t>Ps. Om du föredrar att registrera dig via webb kan du enkelt gå till www.tappa.se/reg och skriva in startkoden. Därefter registrerar du en användare.</a:t>
            </a:r>
          </a:p>
        </p:txBody>
      </p:sp>
      <p:sp>
        <p:nvSpPr>
          <p:cNvPr id="6" name="textruta 5">
            <a:extLst>
              <a:ext uri="{FF2B5EF4-FFF2-40B4-BE49-F238E27FC236}">
                <a16:creationId xmlns:a16="http://schemas.microsoft.com/office/drawing/2014/main" id="{D06FFFF0-CDAA-4605-8899-C229A661BEF6}"/>
              </a:ext>
            </a:extLst>
          </p:cNvPr>
          <p:cNvSpPr txBox="1"/>
          <p:nvPr/>
        </p:nvSpPr>
        <p:spPr>
          <a:xfrm>
            <a:off x="587229" y="5947794"/>
            <a:ext cx="9169167" cy="646331"/>
          </a:xfrm>
          <a:prstGeom prst="rect">
            <a:avLst/>
          </a:prstGeom>
          <a:noFill/>
        </p:spPr>
        <p:txBody>
          <a:bodyPr wrap="square" rtlCol="0">
            <a:spAutoFit/>
          </a:bodyPr>
          <a:lstStyle/>
          <a:p>
            <a:r>
              <a:rPr lang="nb-NO" sz="1800" dirty="0">
                <a:solidFill>
                  <a:srgbClr val="5C5C5C"/>
                </a:solidFill>
                <a:latin typeface="Helvetica Neue"/>
              </a:rPr>
              <a:t>Undrar du något? Kontakta Tappa på: </a:t>
            </a:r>
            <a:r>
              <a:rPr lang="nb-NO" sz="1800" dirty="0">
                <a:solidFill>
                  <a:schemeClr val="accent2"/>
                </a:solidFill>
                <a:latin typeface="Helvetica Neue"/>
                <a:hlinkClick r:id="rId3"/>
              </a:rPr>
              <a:t>info@tappa.se</a:t>
            </a:r>
            <a:r>
              <a:rPr lang="nb-NO" sz="1800" dirty="0">
                <a:solidFill>
                  <a:schemeClr val="accent2"/>
                </a:solidFill>
                <a:latin typeface="Helvetica Neue"/>
              </a:rPr>
              <a:t> eller 0340-676 676</a:t>
            </a:r>
          </a:p>
          <a:p>
            <a:endParaRPr lang="sv-SE" dirty="0"/>
          </a:p>
        </p:txBody>
      </p:sp>
    </p:spTree>
    <p:extLst>
      <p:ext uri="{BB962C8B-B14F-4D97-AF65-F5344CB8AC3E}">
        <p14:creationId xmlns:p14="http://schemas.microsoft.com/office/powerpoint/2010/main" val="4256039637"/>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407</Words>
  <Application>Microsoft Office PowerPoint</Application>
  <PresentationFormat>Bredbild</PresentationFormat>
  <Paragraphs>33</Paragraphs>
  <Slides>5</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5</vt:i4>
      </vt:variant>
    </vt:vector>
  </HeadingPairs>
  <TitlesOfParts>
    <vt:vector size="12" baseType="lpstr">
      <vt:lpstr>Alegreya Sans</vt:lpstr>
      <vt:lpstr>Arial</vt:lpstr>
      <vt:lpstr>Calibri</vt:lpstr>
      <vt:lpstr>Calibri Light</vt:lpstr>
      <vt:lpstr>Helvetica Neue</vt:lpstr>
      <vt:lpstr>Signika Bold</vt:lpstr>
      <vt:lpstr>Office-tema</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Emelie Köllerström</dc:creator>
  <cp:lastModifiedBy>Emelie Köllerström</cp:lastModifiedBy>
  <cp:revision>2</cp:revision>
  <dcterms:created xsi:type="dcterms:W3CDTF">2021-01-05T08:32:47Z</dcterms:created>
  <dcterms:modified xsi:type="dcterms:W3CDTF">2021-03-04T13:15:43Z</dcterms:modified>
</cp:coreProperties>
</file>